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Roboto ExtraLight"/>
      <p:regular r:id="rId54"/>
      <p:bold r:id="rId55"/>
      <p:italic r:id="rId56"/>
      <p:boldItalic r:id="rId57"/>
    </p:embeddedFont>
    <p:embeddedFont>
      <p:font typeface="Roboto"/>
      <p:regular r:id="rId58"/>
      <p:bold r:id="rId59"/>
      <p:italic r:id="rId60"/>
      <p:boldItalic r:id="rId61"/>
    </p:embeddedFont>
    <p:embeddedFont>
      <p:font typeface="Inter"/>
      <p:regular r:id="rId62"/>
      <p:bold r:id="rId63"/>
      <p:italic r:id="rId64"/>
      <p:boldItalic r:id="rId65"/>
    </p:embeddedFont>
    <p:embeddedFont>
      <p:font typeface="Poppins"/>
      <p:regular r:id="rId66"/>
      <p:bold r:id="rId67"/>
      <p:italic r:id="rId68"/>
      <p:boldItalic r:id="rId69"/>
    </p:embeddedFont>
    <p:embeddedFont>
      <p:font typeface="Poppins Light"/>
      <p:regular r:id="rId70"/>
      <p:bold r:id="rId71"/>
      <p:italic r:id="rId72"/>
      <p:boldItalic r:id="rId73"/>
    </p:embeddedFont>
    <p:embeddedFont>
      <p:font typeface="Inter ExtraBold"/>
      <p:bold r:id="rId74"/>
      <p:boldItalic r:id="rId75"/>
    </p:embeddedFont>
    <p:embeddedFont>
      <p:font typeface="Roboto Light"/>
      <p:regular r:id="rId76"/>
      <p:bold r:id="rId77"/>
      <p:italic r:id="rId78"/>
      <p:boldItalic r:id="rId79"/>
    </p:embeddedFont>
    <p:embeddedFont>
      <p:font typeface="Inter Medium"/>
      <p:regular r:id="rId80"/>
      <p:bold r:id="rId81"/>
      <p:italic r:id="rId82"/>
      <p:boldItalic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3" Type="http://schemas.openxmlformats.org/officeDocument/2006/relationships/font" Target="fonts/InterMedium-bold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InterMedium-regular.fntdata"/><Relationship Id="rId82" Type="http://schemas.openxmlformats.org/officeDocument/2006/relationships/font" Target="fonts/InterMedium-italic.fntdata"/><Relationship Id="rId81" Type="http://schemas.openxmlformats.org/officeDocument/2006/relationships/font" Target="fonts/Inter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PoppinsLight-boldItalic.fntdata"/><Relationship Id="rId72" Type="http://schemas.openxmlformats.org/officeDocument/2006/relationships/font" Target="fonts/PoppinsLight-italic.fntdata"/><Relationship Id="rId31" Type="http://schemas.openxmlformats.org/officeDocument/2006/relationships/slide" Target="slides/slide25.xml"/><Relationship Id="rId75" Type="http://schemas.openxmlformats.org/officeDocument/2006/relationships/font" Target="fonts/InterExtraBold-boldItalic.fntdata"/><Relationship Id="rId30" Type="http://schemas.openxmlformats.org/officeDocument/2006/relationships/slide" Target="slides/slide24.xml"/><Relationship Id="rId74" Type="http://schemas.openxmlformats.org/officeDocument/2006/relationships/font" Target="fonts/InterExtraBold-bold.fntdata"/><Relationship Id="rId33" Type="http://schemas.openxmlformats.org/officeDocument/2006/relationships/slide" Target="slides/slide27.xml"/><Relationship Id="rId77" Type="http://schemas.openxmlformats.org/officeDocument/2006/relationships/font" Target="fonts/RobotoLight-bold.fntdata"/><Relationship Id="rId32" Type="http://schemas.openxmlformats.org/officeDocument/2006/relationships/slide" Target="slides/slide26.xml"/><Relationship Id="rId76" Type="http://schemas.openxmlformats.org/officeDocument/2006/relationships/font" Target="fonts/RobotoLight-regular.fntdata"/><Relationship Id="rId35" Type="http://schemas.openxmlformats.org/officeDocument/2006/relationships/slide" Target="slides/slide29.xml"/><Relationship Id="rId79" Type="http://schemas.openxmlformats.org/officeDocument/2006/relationships/font" Target="fonts/RobotoLight-boldItalic.fntdata"/><Relationship Id="rId34" Type="http://schemas.openxmlformats.org/officeDocument/2006/relationships/slide" Target="slides/slide28.xml"/><Relationship Id="rId78" Type="http://schemas.openxmlformats.org/officeDocument/2006/relationships/font" Target="fonts/RobotoLight-italic.fntdata"/><Relationship Id="rId71" Type="http://schemas.openxmlformats.org/officeDocument/2006/relationships/font" Target="fonts/PoppinsLight-bold.fntdata"/><Relationship Id="rId70" Type="http://schemas.openxmlformats.org/officeDocument/2006/relationships/font" Target="fonts/PoppinsLight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Inter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64" Type="http://schemas.openxmlformats.org/officeDocument/2006/relationships/font" Target="fonts/Inter-italic.fntdata"/><Relationship Id="rId63" Type="http://schemas.openxmlformats.org/officeDocument/2006/relationships/font" Target="fonts/Inter-bold.fntdata"/><Relationship Id="rId22" Type="http://schemas.openxmlformats.org/officeDocument/2006/relationships/slide" Target="slides/slide16.xml"/><Relationship Id="rId66" Type="http://schemas.openxmlformats.org/officeDocument/2006/relationships/font" Target="fonts/Poppins-regular.fntdata"/><Relationship Id="rId21" Type="http://schemas.openxmlformats.org/officeDocument/2006/relationships/slide" Target="slides/slide15.xml"/><Relationship Id="rId65" Type="http://schemas.openxmlformats.org/officeDocument/2006/relationships/font" Target="fonts/Inter-boldItalic.fntdata"/><Relationship Id="rId24" Type="http://schemas.openxmlformats.org/officeDocument/2006/relationships/slide" Target="slides/slide18.xml"/><Relationship Id="rId68" Type="http://schemas.openxmlformats.org/officeDocument/2006/relationships/font" Target="fonts/Poppins-italic.fntdata"/><Relationship Id="rId23" Type="http://schemas.openxmlformats.org/officeDocument/2006/relationships/slide" Target="slides/slide17.xml"/><Relationship Id="rId67" Type="http://schemas.openxmlformats.org/officeDocument/2006/relationships/font" Target="fonts/Poppins-bold.fntdata"/><Relationship Id="rId60" Type="http://schemas.openxmlformats.org/officeDocument/2006/relationships/font" Target="fonts/Robo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Poppins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RobotoExtraLight-bold.fntdata"/><Relationship Id="rId10" Type="http://schemas.openxmlformats.org/officeDocument/2006/relationships/slide" Target="slides/slide4.xml"/><Relationship Id="rId54" Type="http://schemas.openxmlformats.org/officeDocument/2006/relationships/font" Target="fonts/RobotoExtraLight-regular.fntdata"/><Relationship Id="rId13" Type="http://schemas.openxmlformats.org/officeDocument/2006/relationships/slide" Target="slides/slide7.xml"/><Relationship Id="rId57" Type="http://schemas.openxmlformats.org/officeDocument/2006/relationships/font" Target="fonts/RobotoExtraLight-boldItalic.fntdata"/><Relationship Id="rId12" Type="http://schemas.openxmlformats.org/officeDocument/2006/relationships/slide" Target="slides/slide6.xml"/><Relationship Id="rId56" Type="http://schemas.openxmlformats.org/officeDocument/2006/relationships/font" Target="fonts/RobotoExtraLight-italic.fntdata"/><Relationship Id="rId15" Type="http://schemas.openxmlformats.org/officeDocument/2006/relationships/slide" Target="slides/slide9.xml"/><Relationship Id="rId59" Type="http://schemas.openxmlformats.org/officeDocument/2006/relationships/font" Target="fonts/Roboto-bold.fntdata"/><Relationship Id="rId14" Type="http://schemas.openxmlformats.org/officeDocument/2006/relationships/slide" Target="slides/slide8.xml"/><Relationship Id="rId58" Type="http://schemas.openxmlformats.org/officeDocument/2006/relationships/font" Target="fonts/Robo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27621ad7d5_0_6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27621ad7d5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2a4cbe7e64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2a4cbe7e64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2a4cbe7e64_0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2a4cbe7e64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af4891033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af4891033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2a4cbe7e64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2a4cbe7e64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2a4cbe7e64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2a4cbe7e64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2a4cbe7e64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2a4cbe7e64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2a4cbe7e64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2a4cbe7e64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2b0d77f6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2b0d77f6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2a4cbe7e64_0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2a4cbe7e64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2a4cbe7e64_0_1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2a4cbe7e64_0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2a5e23cd33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32a5e23cd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2a4cbe7e64_0_1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2a4cbe7e64_0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2a4cbe7e64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2a4cbe7e64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2a4cbe7e64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2a4cbe7e64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2a4cbe7e64_0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2a4cbe7e64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2a4cbe7e64_0_1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2a4cbe7e64_0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2a4cbe7e64_0_1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2a4cbe7e64_0_1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2a4cbe7e64_0_1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2a4cbe7e64_0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2b0d77f68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2b0d77f68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2a5e23cd3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2a5e23cd3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2a4cbe7e64_0_1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2a4cbe7e64_0_1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27621ad7d5_0_6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27621ad7d5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2a4cbe7e64_0_1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2a4cbe7e64_0_1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2a4cbe7e64_0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2a4cbe7e64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2a4cbe7e64_0_1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2a4cbe7e64_0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2a4cbe7e64_0_1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2a4cbe7e64_0_1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2a4cbe7e64_0_1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2a4cbe7e64_0_1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2a4cbe7e64_0_1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2a4cbe7e64_0_1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2a4cbe7e64_0_1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2a4cbe7e64_0_1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2a4cbe7e64_0_1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2a4cbe7e64_0_1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2a4cbe7e64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2a4cbe7e64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2a4cbe7e64_0_1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2a4cbe7e64_0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a4cbe7e64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2a4cbe7e64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2a4cbe7e64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2a4cbe7e64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2a4cbe7e64_0_1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2a4cbe7e64_0_1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2a4cbe7e64_0_1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2a4cbe7e64_0_1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2a4cbe7e64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2a4cbe7e64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2b0b0f1ef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2b0b0f1ef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2b0b0f1ef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2b0b0f1ef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2b0b0f1ef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2b0b0f1ef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2b0d77f68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2b0d77f68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a4cbe7e64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2a4cbe7e64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2a4cbe7e64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2a4cbe7e64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2a4cbe7e64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2a4cbe7e64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2a4cbe7e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2a4cbe7e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2a4cbe7e64_0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2a4cbe7e64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list - dark">
  <p:cSld name="Title + bullet list - dark">
    <p:bg>
      <p:bgPr>
        <a:solidFill>
          <a:schemeClr val="dk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184352" y="183501"/>
            <a:ext cx="131983" cy="149347"/>
          </a:xfrm>
          <a:custGeom>
            <a:rect b="b" l="l" r="r" t="t"/>
            <a:pathLst>
              <a:path extrusionOk="0" h="96665" w="85426">
                <a:moveTo>
                  <a:pt x="38966" y="0"/>
                </a:moveTo>
                <a:lnTo>
                  <a:pt x="0" y="22480"/>
                </a:lnTo>
                <a:lnTo>
                  <a:pt x="0" y="67690"/>
                </a:lnTo>
                <a:lnTo>
                  <a:pt x="14987" y="58948"/>
                </a:lnTo>
                <a:lnTo>
                  <a:pt x="14987" y="41214"/>
                </a:lnTo>
                <a:lnTo>
                  <a:pt x="14987" y="40964"/>
                </a:lnTo>
                <a:lnTo>
                  <a:pt x="15237" y="40464"/>
                </a:lnTo>
                <a:lnTo>
                  <a:pt x="16236" y="40464"/>
                </a:lnTo>
                <a:lnTo>
                  <a:pt x="34220" y="50955"/>
                </a:lnTo>
                <a:lnTo>
                  <a:pt x="34969" y="51705"/>
                </a:lnTo>
                <a:lnTo>
                  <a:pt x="35219" y="52454"/>
                </a:lnTo>
                <a:lnTo>
                  <a:pt x="35219" y="73435"/>
                </a:lnTo>
                <a:lnTo>
                  <a:pt x="34969" y="73935"/>
                </a:lnTo>
                <a:lnTo>
                  <a:pt x="34720" y="74185"/>
                </a:lnTo>
                <a:lnTo>
                  <a:pt x="34220" y="74435"/>
                </a:lnTo>
                <a:lnTo>
                  <a:pt x="33970" y="74185"/>
                </a:lnTo>
                <a:lnTo>
                  <a:pt x="18734" y="65442"/>
                </a:lnTo>
                <a:lnTo>
                  <a:pt x="3747" y="74185"/>
                </a:lnTo>
                <a:lnTo>
                  <a:pt x="42713" y="96665"/>
                </a:lnTo>
                <a:lnTo>
                  <a:pt x="81679" y="74185"/>
                </a:lnTo>
                <a:lnTo>
                  <a:pt x="66692" y="65442"/>
                </a:lnTo>
                <a:lnTo>
                  <a:pt x="51455" y="74185"/>
                </a:lnTo>
                <a:lnTo>
                  <a:pt x="50955" y="74435"/>
                </a:lnTo>
                <a:lnTo>
                  <a:pt x="50456" y="74185"/>
                </a:lnTo>
                <a:lnTo>
                  <a:pt x="50206" y="73935"/>
                </a:lnTo>
                <a:lnTo>
                  <a:pt x="50206" y="73435"/>
                </a:lnTo>
                <a:lnTo>
                  <a:pt x="50206" y="52454"/>
                </a:lnTo>
                <a:lnTo>
                  <a:pt x="50456" y="51705"/>
                </a:lnTo>
                <a:lnTo>
                  <a:pt x="50955" y="50955"/>
                </a:lnTo>
                <a:lnTo>
                  <a:pt x="69189" y="40464"/>
                </a:lnTo>
                <a:lnTo>
                  <a:pt x="69939" y="40464"/>
                </a:lnTo>
                <a:lnTo>
                  <a:pt x="70438" y="40964"/>
                </a:lnTo>
                <a:lnTo>
                  <a:pt x="70438" y="41214"/>
                </a:lnTo>
                <a:lnTo>
                  <a:pt x="70438" y="58948"/>
                </a:lnTo>
                <a:lnTo>
                  <a:pt x="85425" y="67690"/>
                </a:lnTo>
                <a:lnTo>
                  <a:pt x="85425" y="22480"/>
                </a:lnTo>
                <a:lnTo>
                  <a:pt x="46459" y="0"/>
                </a:lnTo>
                <a:lnTo>
                  <a:pt x="46459" y="17235"/>
                </a:lnTo>
                <a:lnTo>
                  <a:pt x="61696" y="26227"/>
                </a:lnTo>
                <a:lnTo>
                  <a:pt x="61946" y="26477"/>
                </a:lnTo>
                <a:lnTo>
                  <a:pt x="62196" y="26976"/>
                </a:lnTo>
                <a:lnTo>
                  <a:pt x="61946" y="27226"/>
                </a:lnTo>
                <a:lnTo>
                  <a:pt x="61696" y="27726"/>
                </a:lnTo>
                <a:lnTo>
                  <a:pt x="43462" y="38216"/>
                </a:lnTo>
                <a:lnTo>
                  <a:pt x="41714" y="38216"/>
                </a:lnTo>
                <a:lnTo>
                  <a:pt x="23729" y="27726"/>
                </a:lnTo>
                <a:lnTo>
                  <a:pt x="23230" y="27226"/>
                </a:lnTo>
                <a:lnTo>
                  <a:pt x="23230" y="26976"/>
                </a:lnTo>
                <a:lnTo>
                  <a:pt x="23230" y="26477"/>
                </a:lnTo>
                <a:lnTo>
                  <a:pt x="23729" y="26227"/>
                </a:lnTo>
                <a:lnTo>
                  <a:pt x="38966" y="17235"/>
                </a:lnTo>
                <a:lnTo>
                  <a:pt x="389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5290650" y="1121550"/>
            <a:ext cx="3264900" cy="28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8575" wrap="square" tIns="0">
            <a:noAutofit/>
          </a:bodyPr>
          <a:lstStyle>
            <a:lvl1pPr indent="-2921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→"/>
              <a:defRPr b="1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2794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2794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794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→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794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794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794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794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794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type="title"/>
          </p:nvPr>
        </p:nvSpPr>
        <p:spPr>
          <a:xfrm>
            <a:off x="184350" y="1121550"/>
            <a:ext cx="3608400" cy="28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0" spcFirstLastPara="1" rIns="68575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Inter"/>
              <a:buNone/>
              <a:defRPr b="1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60" name="Google Shape;60;p14"/>
          <p:cNvGrpSpPr/>
          <p:nvPr/>
        </p:nvGrpSpPr>
        <p:grpSpPr>
          <a:xfrm>
            <a:off x="8574302" y="4840766"/>
            <a:ext cx="398373" cy="128544"/>
            <a:chOff x="2935750" y="2211175"/>
            <a:chExt cx="4446125" cy="1436250"/>
          </a:xfrm>
        </p:grpSpPr>
        <p:sp>
          <p:nvSpPr>
            <p:cNvPr id="61" name="Google Shape;61;p14"/>
            <p:cNvSpPr/>
            <p:nvPr/>
          </p:nvSpPr>
          <p:spPr>
            <a:xfrm>
              <a:off x="2935750" y="2279850"/>
              <a:ext cx="967925" cy="1111550"/>
            </a:xfrm>
            <a:custGeom>
              <a:rect b="b" l="l" r="r" t="t"/>
              <a:pathLst>
                <a:path extrusionOk="0" h="44462" w="38717">
                  <a:moveTo>
                    <a:pt x="1" y="1"/>
                  </a:moveTo>
                  <a:lnTo>
                    <a:pt x="1" y="27477"/>
                  </a:lnTo>
                  <a:lnTo>
                    <a:pt x="1" y="29475"/>
                  </a:lnTo>
                  <a:lnTo>
                    <a:pt x="250" y="31223"/>
                  </a:lnTo>
                  <a:lnTo>
                    <a:pt x="750" y="32972"/>
                  </a:lnTo>
                  <a:lnTo>
                    <a:pt x="1250" y="34720"/>
                  </a:lnTo>
                  <a:lnTo>
                    <a:pt x="1749" y="36219"/>
                  </a:lnTo>
                  <a:lnTo>
                    <a:pt x="2748" y="37468"/>
                  </a:lnTo>
                  <a:lnTo>
                    <a:pt x="3747" y="38967"/>
                  </a:lnTo>
                  <a:lnTo>
                    <a:pt x="4746" y="39966"/>
                  </a:lnTo>
                  <a:lnTo>
                    <a:pt x="6245" y="40965"/>
                  </a:lnTo>
                  <a:lnTo>
                    <a:pt x="7494" y="41964"/>
                  </a:lnTo>
                  <a:lnTo>
                    <a:pt x="9243" y="42713"/>
                  </a:lnTo>
                  <a:lnTo>
                    <a:pt x="10991" y="43463"/>
                  </a:lnTo>
                  <a:lnTo>
                    <a:pt x="12739" y="43962"/>
                  </a:lnTo>
                  <a:lnTo>
                    <a:pt x="14987" y="44212"/>
                  </a:lnTo>
                  <a:lnTo>
                    <a:pt x="16986" y="44462"/>
                  </a:lnTo>
                  <a:lnTo>
                    <a:pt x="21732" y="44462"/>
                  </a:lnTo>
                  <a:lnTo>
                    <a:pt x="23980" y="44212"/>
                  </a:lnTo>
                  <a:lnTo>
                    <a:pt x="25978" y="43962"/>
                  </a:lnTo>
                  <a:lnTo>
                    <a:pt x="27976" y="43463"/>
                  </a:lnTo>
                  <a:lnTo>
                    <a:pt x="29725" y="42713"/>
                  </a:lnTo>
                  <a:lnTo>
                    <a:pt x="31223" y="41964"/>
                  </a:lnTo>
                  <a:lnTo>
                    <a:pt x="32722" y="40965"/>
                  </a:lnTo>
                  <a:lnTo>
                    <a:pt x="33971" y="39966"/>
                  </a:lnTo>
                  <a:lnTo>
                    <a:pt x="34970" y="38717"/>
                  </a:lnTo>
                  <a:lnTo>
                    <a:pt x="35969" y="37468"/>
                  </a:lnTo>
                  <a:lnTo>
                    <a:pt x="36968" y="36219"/>
                  </a:lnTo>
                  <a:lnTo>
                    <a:pt x="37468" y="34471"/>
                  </a:lnTo>
                  <a:lnTo>
                    <a:pt x="37967" y="32972"/>
                  </a:lnTo>
                  <a:lnTo>
                    <a:pt x="38467" y="31223"/>
                  </a:lnTo>
                  <a:lnTo>
                    <a:pt x="38717" y="29225"/>
                  </a:lnTo>
                  <a:lnTo>
                    <a:pt x="38717" y="27477"/>
                  </a:lnTo>
                  <a:lnTo>
                    <a:pt x="38717" y="1"/>
                  </a:lnTo>
                  <a:lnTo>
                    <a:pt x="27227" y="1"/>
                  </a:lnTo>
                  <a:lnTo>
                    <a:pt x="27227" y="27477"/>
                  </a:lnTo>
                  <a:lnTo>
                    <a:pt x="27227" y="29225"/>
                  </a:lnTo>
                  <a:lnTo>
                    <a:pt x="26727" y="30724"/>
                  </a:lnTo>
                  <a:lnTo>
                    <a:pt x="26228" y="31973"/>
                  </a:lnTo>
                  <a:lnTo>
                    <a:pt x="25229" y="33222"/>
                  </a:lnTo>
                  <a:lnTo>
                    <a:pt x="24229" y="33971"/>
                  </a:lnTo>
                  <a:lnTo>
                    <a:pt x="22980" y="34720"/>
                  </a:lnTo>
                  <a:lnTo>
                    <a:pt x="21232" y="35220"/>
                  </a:lnTo>
                  <a:lnTo>
                    <a:pt x="19484" y="35470"/>
                  </a:lnTo>
                  <a:lnTo>
                    <a:pt x="17485" y="35220"/>
                  </a:lnTo>
                  <a:lnTo>
                    <a:pt x="15737" y="34720"/>
                  </a:lnTo>
                  <a:lnTo>
                    <a:pt x="14488" y="34221"/>
                  </a:lnTo>
                  <a:lnTo>
                    <a:pt x="13239" y="33222"/>
                  </a:lnTo>
                  <a:lnTo>
                    <a:pt x="12490" y="32222"/>
                  </a:lnTo>
                  <a:lnTo>
                    <a:pt x="11990" y="30974"/>
                  </a:lnTo>
                  <a:lnTo>
                    <a:pt x="11491" y="29475"/>
                  </a:lnTo>
                  <a:lnTo>
                    <a:pt x="11491" y="27726"/>
                  </a:lnTo>
                  <a:lnTo>
                    <a:pt x="1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4041025" y="2517150"/>
              <a:ext cx="805575" cy="855525"/>
            </a:xfrm>
            <a:custGeom>
              <a:rect b="b" l="l" r="r" t="t"/>
              <a:pathLst>
                <a:path extrusionOk="0" h="34221" w="32223">
                  <a:moveTo>
                    <a:pt x="18984" y="0"/>
                  </a:moveTo>
                  <a:lnTo>
                    <a:pt x="17486" y="500"/>
                  </a:lnTo>
                  <a:lnTo>
                    <a:pt x="15987" y="750"/>
                  </a:lnTo>
                  <a:lnTo>
                    <a:pt x="14738" y="1499"/>
                  </a:lnTo>
                  <a:lnTo>
                    <a:pt x="13489" y="2248"/>
                  </a:lnTo>
                  <a:lnTo>
                    <a:pt x="12240" y="3248"/>
                  </a:lnTo>
                  <a:lnTo>
                    <a:pt x="11241" y="4247"/>
                  </a:lnTo>
                  <a:lnTo>
                    <a:pt x="10242" y="5496"/>
                  </a:lnTo>
                  <a:lnTo>
                    <a:pt x="10242" y="1000"/>
                  </a:lnTo>
                  <a:lnTo>
                    <a:pt x="1" y="1000"/>
                  </a:lnTo>
                  <a:lnTo>
                    <a:pt x="1" y="34220"/>
                  </a:lnTo>
                  <a:lnTo>
                    <a:pt x="10492" y="34220"/>
                  </a:lnTo>
                  <a:lnTo>
                    <a:pt x="10492" y="15986"/>
                  </a:lnTo>
                  <a:lnTo>
                    <a:pt x="10742" y="14488"/>
                  </a:lnTo>
                  <a:lnTo>
                    <a:pt x="10991" y="12989"/>
                  </a:lnTo>
                  <a:lnTo>
                    <a:pt x="11491" y="11740"/>
                  </a:lnTo>
                  <a:lnTo>
                    <a:pt x="12240" y="10741"/>
                  </a:lnTo>
                  <a:lnTo>
                    <a:pt x="12990" y="9992"/>
                  </a:lnTo>
                  <a:lnTo>
                    <a:pt x="13989" y="9492"/>
                  </a:lnTo>
                  <a:lnTo>
                    <a:pt x="14988" y="8993"/>
                  </a:lnTo>
                  <a:lnTo>
                    <a:pt x="16486" y="8743"/>
                  </a:lnTo>
                  <a:lnTo>
                    <a:pt x="17486" y="8993"/>
                  </a:lnTo>
                  <a:lnTo>
                    <a:pt x="18735" y="9242"/>
                  </a:lnTo>
                  <a:lnTo>
                    <a:pt x="19484" y="9742"/>
                  </a:lnTo>
                  <a:lnTo>
                    <a:pt x="20233" y="10491"/>
                  </a:lnTo>
                  <a:lnTo>
                    <a:pt x="20733" y="11241"/>
                  </a:lnTo>
                  <a:lnTo>
                    <a:pt x="21232" y="12240"/>
                  </a:lnTo>
                  <a:lnTo>
                    <a:pt x="21482" y="13489"/>
                  </a:lnTo>
                  <a:lnTo>
                    <a:pt x="21482" y="14738"/>
                  </a:lnTo>
                  <a:lnTo>
                    <a:pt x="21482" y="34220"/>
                  </a:lnTo>
                  <a:lnTo>
                    <a:pt x="32223" y="34220"/>
                  </a:lnTo>
                  <a:lnTo>
                    <a:pt x="32223" y="12739"/>
                  </a:lnTo>
                  <a:lnTo>
                    <a:pt x="31973" y="9992"/>
                  </a:lnTo>
                  <a:lnTo>
                    <a:pt x="31473" y="7494"/>
                  </a:lnTo>
                  <a:lnTo>
                    <a:pt x="30474" y="5496"/>
                  </a:lnTo>
                  <a:lnTo>
                    <a:pt x="28976" y="3497"/>
                  </a:lnTo>
                  <a:lnTo>
                    <a:pt x="27477" y="1999"/>
                  </a:lnTo>
                  <a:lnTo>
                    <a:pt x="25479" y="1000"/>
                  </a:lnTo>
                  <a:lnTo>
                    <a:pt x="23231" y="250"/>
                  </a:lnTo>
                  <a:lnTo>
                    <a:pt x="204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4977725" y="2211175"/>
              <a:ext cx="268525" cy="218575"/>
            </a:xfrm>
            <a:custGeom>
              <a:rect b="b" l="l" r="r" t="t"/>
              <a:pathLst>
                <a:path extrusionOk="0" h="8743" w="10741">
                  <a:moveTo>
                    <a:pt x="0" y="0"/>
                  </a:moveTo>
                  <a:lnTo>
                    <a:pt x="0" y="8743"/>
                  </a:lnTo>
                  <a:lnTo>
                    <a:pt x="10741" y="8743"/>
                  </a:lnTo>
                  <a:lnTo>
                    <a:pt x="10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4977725" y="2542125"/>
              <a:ext cx="268525" cy="830550"/>
            </a:xfrm>
            <a:custGeom>
              <a:rect b="b" l="l" r="r" t="t"/>
              <a:pathLst>
                <a:path extrusionOk="0" h="33222" w="10741">
                  <a:moveTo>
                    <a:pt x="0" y="1"/>
                  </a:moveTo>
                  <a:lnTo>
                    <a:pt x="0" y="33221"/>
                  </a:lnTo>
                  <a:lnTo>
                    <a:pt x="10741" y="33221"/>
                  </a:lnTo>
                  <a:lnTo>
                    <a:pt x="10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5339900" y="2279850"/>
              <a:ext cx="524575" cy="1105300"/>
            </a:xfrm>
            <a:custGeom>
              <a:rect b="b" l="l" r="r" t="t"/>
              <a:pathLst>
                <a:path extrusionOk="0" h="44212" w="20983">
                  <a:moveTo>
                    <a:pt x="4497" y="1"/>
                  </a:moveTo>
                  <a:lnTo>
                    <a:pt x="4497" y="10492"/>
                  </a:lnTo>
                  <a:lnTo>
                    <a:pt x="0" y="10492"/>
                  </a:lnTo>
                  <a:lnTo>
                    <a:pt x="0" y="18984"/>
                  </a:lnTo>
                  <a:lnTo>
                    <a:pt x="4497" y="18984"/>
                  </a:lnTo>
                  <a:lnTo>
                    <a:pt x="4497" y="34970"/>
                  </a:lnTo>
                  <a:lnTo>
                    <a:pt x="4746" y="37468"/>
                  </a:lnTo>
                  <a:lnTo>
                    <a:pt x="5246" y="39466"/>
                  </a:lnTo>
                  <a:lnTo>
                    <a:pt x="6245" y="40965"/>
                  </a:lnTo>
                  <a:lnTo>
                    <a:pt x="7494" y="42214"/>
                  </a:lnTo>
                  <a:lnTo>
                    <a:pt x="8993" y="43213"/>
                  </a:lnTo>
                  <a:lnTo>
                    <a:pt x="10741" y="43712"/>
                  </a:lnTo>
                  <a:lnTo>
                    <a:pt x="12989" y="43962"/>
                  </a:lnTo>
                  <a:lnTo>
                    <a:pt x="14987" y="44212"/>
                  </a:lnTo>
                  <a:lnTo>
                    <a:pt x="18734" y="43962"/>
                  </a:lnTo>
                  <a:lnTo>
                    <a:pt x="20982" y="43712"/>
                  </a:lnTo>
                  <a:lnTo>
                    <a:pt x="20982" y="35969"/>
                  </a:lnTo>
                  <a:lnTo>
                    <a:pt x="18484" y="35969"/>
                  </a:lnTo>
                  <a:lnTo>
                    <a:pt x="16986" y="35719"/>
                  </a:lnTo>
                  <a:lnTo>
                    <a:pt x="15737" y="35220"/>
                  </a:lnTo>
                  <a:lnTo>
                    <a:pt x="15487" y="34970"/>
                  </a:lnTo>
                  <a:lnTo>
                    <a:pt x="14987" y="34221"/>
                  </a:lnTo>
                  <a:lnTo>
                    <a:pt x="14987" y="33471"/>
                  </a:lnTo>
                  <a:lnTo>
                    <a:pt x="14738" y="32722"/>
                  </a:lnTo>
                  <a:lnTo>
                    <a:pt x="14738" y="18984"/>
                  </a:lnTo>
                  <a:lnTo>
                    <a:pt x="20982" y="18984"/>
                  </a:lnTo>
                  <a:lnTo>
                    <a:pt x="20982" y="10492"/>
                  </a:lnTo>
                  <a:lnTo>
                    <a:pt x="14738" y="10492"/>
                  </a:lnTo>
                  <a:lnTo>
                    <a:pt x="147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5926875" y="2542125"/>
              <a:ext cx="868025" cy="1105300"/>
            </a:xfrm>
            <a:custGeom>
              <a:rect b="b" l="l" r="r" t="t"/>
              <a:pathLst>
                <a:path extrusionOk="0" h="44212" w="34721">
                  <a:moveTo>
                    <a:pt x="1" y="1"/>
                  </a:moveTo>
                  <a:lnTo>
                    <a:pt x="9992" y="25478"/>
                  </a:lnTo>
                  <a:lnTo>
                    <a:pt x="11491" y="29724"/>
                  </a:lnTo>
                  <a:lnTo>
                    <a:pt x="11741" y="31223"/>
                  </a:lnTo>
                  <a:lnTo>
                    <a:pt x="11990" y="32472"/>
                  </a:lnTo>
                  <a:lnTo>
                    <a:pt x="11741" y="33971"/>
                  </a:lnTo>
                  <a:lnTo>
                    <a:pt x="11491" y="34470"/>
                  </a:lnTo>
                  <a:lnTo>
                    <a:pt x="10991" y="34970"/>
                  </a:lnTo>
                  <a:lnTo>
                    <a:pt x="10242" y="35469"/>
                  </a:lnTo>
                  <a:lnTo>
                    <a:pt x="9493" y="35719"/>
                  </a:lnTo>
                  <a:lnTo>
                    <a:pt x="7494" y="35969"/>
                  </a:lnTo>
                  <a:lnTo>
                    <a:pt x="3997" y="35969"/>
                  </a:lnTo>
                  <a:lnTo>
                    <a:pt x="3997" y="44212"/>
                  </a:lnTo>
                  <a:lnTo>
                    <a:pt x="10742" y="44212"/>
                  </a:lnTo>
                  <a:lnTo>
                    <a:pt x="13239" y="43962"/>
                  </a:lnTo>
                  <a:lnTo>
                    <a:pt x="15238" y="43712"/>
                  </a:lnTo>
                  <a:lnTo>
                    <a:pt x="16986" y="42963"/>
                  </a:lnTo>
                  <a:lnTo>
                    <a:pt x="18485" y="41964"/>
                  </a:lnTo>
                  <a:lnTo>
                    <a:pt x="19983" y="40465"/>
                  </a:lnTo>
                  <a:lnTo>
                    <a:pt x="21232" y="38717"/>
                  </a:lnTo>
                  <a:lnTo>
                    <a:pt x="22231" y="36469"/>
                  </a:lnTo>
                  <a:lnTo>
                    <a:pt x="23231" y="33721"/>
                  </a:lnTo>
                  <a:lnTo>
                    <a:pt x="34721" y="1"/>
                  </a:lnTo>
                  <a:lnTo>
                    <a:pt x="24230" y="1"/>
                  </a:lnTo>
                  <a:lnTo>
                    <a:pt x="19983" y="14238"/>
                  </a:lnTo>
                  <a:lnTo>
                    <a:pt x="18485" y="19234"/>
                  </a:lnTo>
                  <a:lnTo>
                    <a:pt x="17985" y="21731"/>
                  </a:lnTo>
                  <a:lnTo>
                    <a:pt x="17735" y="21731"/>
                  </a:lnTo>
                  <a:lnTo>
                    <a:pt x="17236" y="19234"/>
                  </a:lnTo>
                  <a:lnTo>
                    <a:pt x="15737" y="14238"/>
                  </a:lnTo>
                  <a:lnTo>
                    <a:pt x="112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6957225" y="2542125"/>
              <a:ext cx="424650" cy="424650"/>
            </a:xfrm>
            <a:custGeom>
              <a:rect b="b" l="l" r="r" t="t"/>
              <a:pathLst>
                <a:path extrusionOk="0" h="16986" w="16986">
                  <a:moveTo>
                    <a:pt x="8493" y="1999"/>
                  </a:moveTo>
                  <a:lnTo>
                    <a:pt x="10242" y="2249"/>
                  </a:lnTo>
                  <a:lnTo>
                    <a:pt x="11741" y="2998"/>
                  </a:lnTo>
                  <a:lnTo>
                    <a:pt x="12990" y="3997"/>
                  </a:lnTo>
                  <a:lnTo>
                    <a:pt x="13989" y="5246"/>
                  </a:lnTo>
                  <a:lnTo>
                    <a:pt x="14738" y="6745"/>
                  </a:lnTo>
                  <a:lnTo>
                    <a:pt x="14988" y="8493"/>
                  </a:lnTo>
                  <a:lnTo>
                    <a:pt x="14738" y="10242"/>
                  </a:lnTo>
                  <a:lnTo>
                    <a:pt x="13989" y="11740"/>
                  </a:lnTo>
                  <a:lnTo>
                    <a:pt x="12990" y="12989"/>
                  </a:lnTo>
                  <a:lnTo>
                    <a:pt x="11741" y="13988"/>
                  </a:lnTo>
                  <a:lnTo>
                    <a:pt x="10242" y="14738"/>
                  </a:lnTo>
                  <a:lnTo>
                    <a:pt x="8493" y="14987"/>
                  </a:lnTo>
                  <a:lnTo>
                    <a:pt x="6745" y="14738"/>
                  </a:lnTo>
                  <a:lnTo>
                    <a:pt x="5246" y="13988"/>
                  </a:lnTo>
                  <a:lnTo>
                    <a:pt x="3997" y="12989"/>
                  </a:lnTo>
                  <a:lnTo>
                    <a:pt x="2998" y="11740"/>
                  </a:lnTo>
                  <a:lnTo>
                    <a:pt x="2249" y="10242"/>
                  </a:lnTo>
                  <a:lnTo>
                    <a:pt x="1999" y="8493"/>
                  </a:lnTo>
                  <a:lnTo>
                    <a:pt x="2249" y="6745"/>
                  </a:lnTo>
                  <a:lnTo>
                    <a:pt x="2998" y="5246"/>
                  </a:lnTo>
                  <a:lnTo>
                    <a:pt x="3997" y="3997"/>
                  </a:lnTo>
                  <a:lnTo>
                    <a:pt x="5246" y="2998"/>
                  </a:lnTo>
                  <a:lnTo>
                    <a:pt x="6745" y="2249"/>
                  </a:lnTo>
                  <a:lnTo>
                    <a:pt x="8493" y="1999"/>
                  </a:lnTo>
                  <a:close/>
                  <a:moveTo>
                    <a:pt x="8493" y="1"/>
                  </a:moveTo>
                  <a:lnTo>
                    <a:pt x="6745" y="250"/>
                  </a:lnTo>
                  <a:lnTo>
                    <a:pt x="5246" y="750"/>
                  </a:lnTo>
                  <a:lnTo>
                    <a:pt x="3748" y="1499"/>
                  </a:lnTo>
                  <a:lnTo>
                    <a:pt x="2499" y="2498"/>
                  </a:lnTo>
                  <a:lnTo>
                    <a:pt x="1500" y="3747"/>
                  </a:lnTo>
                  <a:lnTo>
                    <a:pt x="750" y="5246"/>
                  </a:lnTo>
                  <a:lnTo>
                    <a:pt x="251" y="6745"/>
                  </a:lnTo>
                  <a:lnTo>
                    <a:pt x="1" y="8493"/>
                  </a:lnTo>
                  <a:lnTo>
                    <a:pt x="251" y="10242"/>
                  </a:lnTo>
                  <a:lnTo>
                    <a:pt x="750" y="11740"/>
                  </a:lnTo>
                  <a:lnTo>
                    <a:pt x="1500" y="13239"/>
                  </a:lnTo>
                  <a:lnTo>
                    <a:pt x="2499" y="14488"/>
                  </a:lnTo>
                  <a:lnTo>
                    <a:pt x="3748" y="15487"/>
                  </a:lnTo>
                  <a:lnTo>
                    <a:pt x="5246" y="16236"/>
                  </a:lnTo>
                  <a:lnTo>
                    <a:pt x="6745" y="16736"/>
                  </a:lnTo>
                  <a:lnTo>
                    <a:pt x="8493" y="16986"/>
                  </a:lnTo>
                  <a:lnTo>
                    <a:pt x="10242" y="16736"/>
                  </a:lnTo>
                  <a:lnTo>
                    <a:pt x="11741" y="16236"/>
                  </a:lnTo>
                  <a:lnTo>
                    <a:pt x="13239" y="15487"/>
                  </a:lnTo>
                  <a:lnTo>
                    <a:pt x="14488" y="14488"/>
                  </a:lnTo>
                  <a:lnTo>
                    <a:pt x="15487" y="13239"/>
                  </a:lnTo>
                  <a:lnTo>
                    <a:pt x="16237" y="11740"/>
                  </a:lnTo>
                  <a:lnTo>
                    <a:pt x="16736" y="10242"/>
                  </a:lnTo>
                  <a:lnTo>
                    <a:pt x="16986" y="8493"/>
                  </a:lnTo>
                  <a:lnTo>
                    <a:pt x="16736" y="6745"/>
                  </a:lnTo>
                  <a:lnTo>
                    <a:pt x="16237" y="5246"/>
                  </a:lnTo>
                  <a:lnTo>
                    <a:pt x="15487" y="3747"/>
                  </a:lnTo>
                  <a:lnTo>
                    <a:pt x="14488" y="2498"/>
                  </a:lnTo>
                  <a:lnTo>
                    <a:pt x="13239" y="1499"/>
                  </a:lnTo>
                  <a:lnTo>
                    <a:pt x="11741" y="750"/>
                  </a:lnTo>
                  <a:lnTo>
                    <a:pt x="10242" y="250"/>
                  </a:lnTo>
                  <a:lnTo>
                    <a:pt x="8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7094625" y="2654525"/>
              <a:ext cx="168625" cy="193600"/>
            </a:xfrm>
            <a:custGeom>
              <a:rect b="b" l="l" r="r" t="t"/>
              <a:pathLst>
                <a:path extrusionOk="0" h="7744" w="6745">
                  <a:moveTo>
                    <a:pt x="3497" y="1250"/>
                  </a:moveTo>
                  <a:lnTo>
                    <a:pt x="4246" y="1499"/>
                  </a:lnTo>
                  <a:lnTo>
                    <a:pt x="4496" y="1749"/>
                  </a:lnTo>
                  <a:lnTo>
                    <a:pt x="4496" y="2498"/>
                  </a:lnTo>
                  <a:lnTo>
                    <a:pt x="4496" y="2998"/>
                  </a:lnTo>
                  <a:lnTo>
                    <a:pt x="4246" y="3498"/>
                  </a:lnTo>
                  <a:lnTo>
                    <a:pt x="3497" y="3747"/>
                  </a:lnTo>
                  <a:lnTo>
                    <a:pt x="1749" y="3747"/>
                  </a:lnTo>
                  <a:lnTo>
                    <a:pt x="1749" y="1250"/>
                  </a:lnTo>
                  <a:close/>
                  <a:moveTo>
                    <a:pt x="0" y="1"/>
                  </a:moveTo>
                  <a:lnTo>
                    <a:pt x="0" y="7744"/>
                  </a:lnTo>
                  <a:lnTo>
                    <a:pt x="1749" y="7744"/>
                  </a:lnTo>
                  <a:lnTo>
                    <a:pt x="1749" y="5246"/>
                  </a:lnTo>
                  <a:lnTo>
                    <a:pt x="3497" y="5246"/>
                  </a:lnTo>
                  <a:lnTo>
                    <a:pt x="4746" y="7744"/>
                  </a:lnTo>
                  <a:lnTo>
                    <a:pt x="6744" y="7744"/>
                  </a:lnTo>
                  <a:lnTo>
                    <a:pt x="5245" y="4746"/>
                  </a:lnTo>
                  <a:lnTo>
                    <a:pt x="5995" y="3997"/>
                  </a:lnTo>
                  <a:lnTo>
                    <a:pt x="6245" y="3248"/>
                  </a:lnTo>
                  <a:lnTo>
                    <a:pt x="6494" y="2498"/>
                  </a:lnTo>
                  <a:lnTo>
                    <a:pt x="6245" y="1749"/>
                  </a:lnTo>
                  <a:lnTo>
                    <a:pt x="5995" y="1000"/>
                  </a:lnTo>
                  <a:lnTo>
                    <a:pt x="5495" y="500"/>
                  </a:lnTo>
                  <a:lnTo>
                    <a:pt x="4996" y="250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Google Shape;69;p14"/>
          <p:cNvSpPr txBox="1"/>
          <p:nvPr>
            <p:ph idx="2" type="title"/>
          </p:nvPr>
        </p:nvSpPr>
        <p:spPr>
          <a:xfrm>
            <a:off x="184350" y="4852725"/>
            <a:ext cx="1565100" cy="12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Inter"/>
              <a:buNone/>
              <a:defRPr b="1"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3" type="title"/>
          </p:nvPr>
        </p:nvSpPr>
        <p:spPr>
          <a:xfrm>
            <a:off x="1972200" y="4852737"/>
            <a:ext cx="2796600" cy="12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Inter"/>
              <a:buNone/>
              <a:defRPr sz="6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1" name="Google Shape;71;p14"/>
          <p:cNvSpPr txBox="1"/>
          <p:nvPr/>
        </p:nvSpPr>
        <p:spPr>
          <a:xfrm>
            <a:off x="8577325" y="171750"/>
            <a:ext cx="398400" cy="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"/>
              <a:buNone/>
            </a:pPr>
            <a:fld id="{00000000-1234-1234-1234-123412341234}" type="slidenum">
              <a:rPr b="0" i="0" lang="en" sz="6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b="0" i="0" sz="6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1" name="Google Shape;8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0" name="Google Shape;100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2" name="Google Shape;102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8" name="Google Shape;118;p22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9" name="Google Shape;119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3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6" name="Google Shape;12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- GenArt23_Tropical">
  <p:cSld name="BLANK_3_2_1_1"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>
            <p:ph type="title"/>
          </p:nvPr>
        </p:nvSpPr>
        <p:spPr>
          <a:xfrm>
            <a:off x="1638575" y="1127675"/>
            <a:ext cx="5866800" cy="287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Bold"/>
              <a:buNone/>
              <a:defRPr sz="36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Bold"/>
              <a:buNone/>
              <a:defRPr sz="36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Bold"/>
              <a:buNone/>
              <a:defRPr sz="36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Bold"/>
              <a:buNone/>
              <a:defRPr sz="36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Bold"/>
              <a:buNone/>
              <a:defRPr sz="36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Bold"/>
              <a:buNone/>
              <a:defRPr sz="36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Bold"/>
              <a:buNone/>
              <a:defRPr sz="36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Bold"/>
              <a:buNone/>
              <a:defRPr sz="36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 ExtraBold"/>
              <a:buNone/>
              <a:defRPr sz="36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/>
        </p:txBody>
      </p:sp>
      <p:sp>
        <p:nvSpPr>
          <p:cNvPr id="144" name="Google Shape;144;p26"/>
          <p:cNvSpPr txBox="1"/>
          <p:nvPr>
            <p:ph idx="1" type="subTitle"/>
          </p:nvPr>
        </p:nvSpPr>
        <p:spPr>
          <a:xfrm>
            <a:off x="3386700" y="4015775"/>
            <a:ext cx="2370600" cy="114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None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145" name="Google Shape;145;p26"/>
          <p:cNvGrpSpPr/>
          <p:nvPr/>
        </p:nvGrpSpPr>
        <p:grpSpPr>
          <a:xfrm>
            <a:off x="539405" y="2455269"/>
            <a:ext cx="688657" cy="232963"/>
            <a:chOff x="238125" y="1649175"/>
            <a:chExt cx="7143750" cy="2416625"/>
          </a:xfrm>
        </p:grpSpPr>
        <p:sp>
          <p:nvSpPr>
            <p:cNvPr id="146" name="Google Shape;146;p26"/>
            <p:cNvSpPr/>
            <p:nvPr/>
          </p:nvSpPr>
          <p:spPr>
            <a:xfrm>
              <a:off x="2935750" y="2279850"/>
              <a:ext cx="967925" cy="1111550"/>
            </a:xfrm>
            <a:custGeom>
              <a:rect b="b" l="l" r="r" t="t"/>
              <a:pathLst>
                <a:path extrusionOk="0" h="44462" w="38717">
                  <a:moveTo>
                    <a:pt x="1" y="1"/>
                  </a:moveTo>
                  <a:lnTo>
                    <a:pt x="1" y="27477"/>
                  </a:lnTo>
                  <a:lnTo>
                    <a:pt x="1" y="29475"/>
                  </a:lnTo>
                  <a:lnTo>
                    <a:pt x="250" y="31223"/>
                  </a:lnTo>
                  <a:lnTo>
                    <a:pt x="750" y="32972"/>
                  </a:lnTo>
                  <a:lnTo>
                    <a:pt x="1250" y="34720"/>
                  </a:lnTo>
                  <a:lnTo>
                    <a:pt x="1749" y="36219"/>
                  </a:lnTo>
                  <a:lnTo>
                    <a:pt x="2748" y="37468"/>
                  </a:lnTo>
                  <a:lnTo>
                    <a:pt x="3747" y="38967"/>
                  </a:lnTo>
                  <a:lnTo>
                    <a:pt x="4746" y="39966"/>
                  </a:lnTo>
                  <a:lnTo>
                    <a:pt x="6245" y="40965"/>
                  </a:lnTo>
                  <a:lnTo>
                    <a:pt x="7494" y="41964"/>
                  </a:lnTo>
                  <a:lnTo>
                    <a:pt x="9243" y="42713"/>
                  </a:lnTo>
                  <a:lnTo>
                    <a:pt x="10991" y="43463"/>
                  </a:lnTo>
                  <a:lnTo>
                    <a:pt x="12739" y="43962"/>
                  </a:lnTo>
                  <a:lnTo>
                    <a:pt x="14987" y="44212"/>
                  </a:lnTo>
                  <a:lnTo>
                    <a:pt x="16986" y="44462"/>
                  </a:lnTo>
                  <a:lnTo>
                    <a:pt x="21732" y="44462"/>
                  </a:lnTo>
                  <a:lnTo>
                    <a:pt x="23980" y="44212"/>
                  </a:lnTo>
                  <a:lnTo>
                    <a:pt x="25978" y="43962"/>
                  </a:lnTo>
                  <a:lnTo>
                    <a:pt x="27976" y="43463"/>
                  </a:lnTo>
                  <a:lnTo>
                    <a:pt x="29725" y="42713"/>
                  </a:lnTo>
                  <a:lnTo>
                    <a:pt x="31223" y="41964"/>
                  </a:lnTo>
                  <a:lnTo>
                    <a:pt x="32722" y="40965"/>
                  </a:lnTo>
                  <a:lnTo>
                    <a:pt x="33971" y="39966"/>
                  </a:lnTo>
                  <a:lnTo>
                    <a:pt x="34970" y="38717"/>
                  </a:lnTo>
                  <a:lnTo>
                    <a:pt x="35969" y="37468"/>
                  </a:lnTo>
                  <a:lnTo>
                    <a:pt x="36968" y="36219"/>
                  </a:lnTo>
                  <a:lnTo>
                    <a:pt x="37468" y="34471"/>
                  </a:lnTo>
                  <a:lnTo>
                    <a:pt x="37967" y="32972"/>
                  </a:lnTo>
                  <a:lnTo>
                    <a:pt x="38467" y="31223"/>
                  </a:lnTo>
                  <a:lnTo>
                    <a:pt x="38717" y="29225"/>
                  </a:lnTo>
                  <a:lnTo>
                    <a:pt x="38717" y="27477"/>
                  </a:lnTo>
                  <a:lnTo>
                    <a:pt x="38717" y="1"/>
                  </a:lnTo>
                  <a:lnTo>
                    <a:pt x="27227" y="1"/>
                  </a:lnTo>
                  <a:lnTo>
                    <a:pt x="27227" y="27477"/>
                  </a:lnTo>
                  <a:lnTo>
                    <a:pt x="27227" y="29225"/>
                  </a:lnTo>
                  <a:lnTo>
                    <a:pt x="26727" y="30724"/>
                  </a:lnTo>
                  <a:lnTo>
                    <a:pt x="26228" y="31973"/>
                  </a:lnTo>
                  <a:lnTo>
                    <a:pt x="25229" y="33222"/>
                  </a:lnTo>
                  <a:lnTo>
                    <a:pt x="24229" y="33971"/>
                  </a:lnTo>
                  <a:lnTo>
                    <a:pt x="22980" y="34720"/>
                  </a:lnTo>
                  <a:lnTo>
                    <a:pt x="21232" y="35220"/>
                  </a:lnTo>
                  <a:lnTo>
                    <a:pt x="19484" y="35470"/>
                  </a:lnTo>
                  <a:lnTo>
                    <a:pt x="17485" y="35220"/>
                  </a:lnTo>
                  <a:lnTo>
                    <a:pt x="15737" y="34720"/>
                  </a:lnTo>
                  <a:lnTo>
                    <a:pt x="14488" y="34221"/>
                  </a:lnTo>
                  <a:lnTo>
                    <a:pt x="13239" y="33222"/>
                  </a:lnTo>
                  <a:lnTo>
                    <a:pt x="12490" y="32222"/>
                  </a:lnTo>
                  <a:lnTo>
                    <a:pt x="11990" y="30974"/>
                  </a:lnTo>
                  <a:lnTo>
                    <a:pt x="11491" y="29475"/>
                  </a:lnTo>
                  <a:lnTo>
                    <a:pt x="11491" y="27726"/>
                  </a:lnTo>
                  <a:lnTo>
                    <a:pt x="1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4041025" y="2517150"/>
              <a:ext cx="805575" cy="855525"/>
            </a:xfrm>
            <a:custGeom>
              <a:rect b="b" l="l" r="r" t="t"/>
              <a:pathLst>
                <a:path extrusionOk="0" h="34221" w="32223">
                  <a:moveTo>
                    <a:pt x="18984" y="0"/>
                  </a:moveTo>
                  <a:lnTo>
                    <a:pt x="17486" y="500"/>
                  </a:lnTo>
                  <a:lnTo>
                    <a:pt x="15987" y="750"/>
                  </a:lnTo>
                  <a:lnTo>
                    <a:pt x="14738" y="1499"/>
                  </a:lnTo>
                  <a:lnTo>
                    <a:pt x="13489" y="2248"/>
                  </a:lnTo>
                  <a:lnTo>
                    <a:pt x="12240" y="3248"/>
                  </a:lnTo>
                  <a:lnTo>
                    <a:pt x="11241" y="4247"/>
                  </a:lnTo>
                  <a:lnTo>
                    <a:pt x="10242" y="5496"/>
                  </a:lnTo>
                  <a:lnTo>
                    <a:pt x="10242" y="1000"/>
                  </a:lnTo>
                  <a:lnTo>
                    <a:pt x="1" y="1000"/>
                  </a:lnTo>
                  <a:lnTo>
                    <a:pt x="1" y="34220"/>
                  </a:lnTo>
                  <a:lnTo>
                    <a:pt x="10492" y="34220"/>
                  </a:lnTo>
                  <a:lnTo>
                    <a:pt x="10492" y="15986"/>
                  </a:lnTo>
                  <a:lnTo>
                    <a:pt x="10742" y="14488"/>
                  </a:lnTo>
                  <a:lnTo>
                    <a:pt x="10991" y="12989"/>
                  </a:lnTo>
                  <a:lnTo>
                    <a:pt x="11491" y="11740"/>
                  </a:lnTo>
                  <a:lnTo>
                    <a:pt x="12240" y="10741"/>
                  </a:lnTo>
                  <a:lnTo>
                    <a:pt x="12990" y="9992"/>
                  </a:lnTo>
                  <a:lnTo>
                    <a:pt x="13989" y="9492"/>
                  </a:lnTo>
                  <a:lnTo>
                    <a:pt x="14988" y="8993"/>
                  </a:lnTo>
                  <a:lnTo>
                    <a:pt x="16486" y="8743"/>
                  </a:lnTo>
                  <a:lnTo>
                    <a:pt x="17486" y="8993"/>
                  </a:lnTo>
                  <a:lnTo>
                    <a:pt x="18735" y="9242"/>
                  </a:lnTo>
                  <a:lnTo>
                    <a:pt x="19484" y="9742"/>
                  </a:lnTo>
                  <a:lnTo>
                    <a:pt x="20233" y="10491"/>
                  </a:lnTo>
                  <a:lnTo>
                    <a:pt x="20733" y="11241"/>
                  </a:lnTo>
                  <a:lnTo>
                    <a:pt x="21232" y="12240"/>
                  </a:lnTo>
                  <a:lnTo>
                    <a:pt x="21482" y="13489"/>
                  </a:lnTo>
                  <a:lnTo>
                    <a:pt x="21482" y="14738"/>
                  </a:lnTo>
                  <a:lnTo>
                    <a:pt x="21482" y="34220"/>
                  </a:lnTo>
                  <a:lnTo>
                    <a:pt x="32223" y="34220"/>
                  </a:lnTo>
                  <a:lnTo>
                    <a:pt x="32223" y="12739"/>
                  </a:lnTo>
                  <a:lnTo>
                    <a:pt x="31973" y="9992"/>
                  </a:lnTo>
                  <a:lnTo>
                    <a:pt x="31473" y="7494"/>
                  </a:lnTo>
                  <a:lnTo>
                    <a:pt x="30474" y="5496"/>
                  </a:lnTo>
                  <a:lnTo>
                    <a:pt x="28976" y="3497"/>
                  </a:lnTo>
                  <a:lnTo>
                    <a:pt x="27477" y="1999"/>
                  </a:lnTo>
                  <a:lnTo>
                    <a:pt x="25479" y="1000"/>
                  </a:lnTo>
                  <a:lnTo>
                    <a:pt x="23231" y="250"/>
                  </a:lnTo>
                  <a:lnTo>
                    <a:pt x="204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4977725" y="2211175"/>
              <a:ext cx="268525" cy="218575"/>
            </a:xfrm>
            <a:custGeom>
              <a:rect b="b" l="l" r="r" t="t"/>
              <a:pathLst>
                <a:path extrusionOk="0" h="8743" w="10741">
                  <a:moveTo>
                    <a:pt x="0" y="0"/>
                  </a:moveTo>
                  <a:lnTo>
                    <a:pt x="0" y="8743"/>
                  </a:lnTo>
                  <a:lnTo>
                    <a:pt x="10741" y="8743"/>
                  </a:lnTo>
                  <a:lnTo>
                    <a:pt x="10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4977725" y="2542125"/>
              <a:ext cx="268525" cy="830550"/>
            </a:xfrm>
            <a:custGeom>
              <a:rect b="b" l="l" r="r" t="t"/>
              <a:pathLst>
                <a:path extrusionOk="0" h="33222" w="10741">
                  <a:moveTo>
                    <a:pt x="0" y="1"/>
                  </a:moveTo>
                  <a:lnTo>
                    <a:pt x="0" y="33221"/>
                  </a:lnTo>
                  <a:lnTo>
                    <a:pt x="10741" y="33221"/>
                  </a:lnTo>
                  <a:lnTo>
                    <a:pt x="10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5339900" y="2279850"/>
              <a:ext cx="524575" cy="1105300"/>
            </a:xfrm>
            <a:custGeom>
              <a:rect b="b" l="l" r="r" t="t"/>
              <a:pathLst>
                <a:path extrusionOk="0" h="44212" w="20983">
                  <a:moveTo>
                    <a:pt x="4497" y="1"/>
                  </a:moveTo>
                  <a:lnTo>
                    <a:pt x="4497" y="10492"/>
                  </a:lnTo>
                  <a:lnTo>
                    <a:pt x="0" y="10492"/>
                  </a:lnTo>
                  <a:lnTo>
                    <a:pt x="0" y="18984"/>
                  </a:lnTo>
                  <a:lnTo>
                    <a:pt x="4497" y="18984"/>
                  </a:lnTo>
                  <a:lnTo>
                    <a:pt x="4497" y="34970"/>
                  </a:lnTo>
                  <a:lnTo>
                    <a:pt x="4746" y="37468"/>
                  </a:lnTo>
                  <a:lnTo>
                    <a:pt x="5246" y="39466"/>
                  </a:lnTo>
                  <a:lnTo>
                    <a:pt x="6245" y="40965"/>
                  </a:lnTo>
                  <a:lnTo>
                    <a:pt x="7494" y="42214"/>
                  </a:lnTo>
                  <a:lnTo>
                    <a:pt x="8993" y="43213"/>
                  </a:lnTo>
                  <a:lnTo>
                    <a:pt x="10741" y="43712"/>
                  </a:lnTo>
                  <a:lnTo>
                    <a:pt x="12989" y="43962"/>
                  </a:lnTo>
                  <a:lnTo>
                    <a:pt x="14987" y="44212"/>
                  </a:lnTo>
                  <a:lnTo>
                    <a:pt x="18734" y="43962"/>
                  </a:lnTo>
                  <a:lnTo>
                    <a:pt x="20982" y="43712"/>
                  </a:lnTo>
                  <a:lnTo>
                    <a:pt x="20982" y="35969"/>
                  </a:lnTo>
                  <a:lnTo>
                    <a:pt x="18484" y="35969"/>
                  </a:lnTo>
                  <a:lnTo>
                    <a:pt x="16986" y="35719"/>
                  </a:lnTo>
                  <a:lnTo>
                    <a:pt x="15737" y="35220"/>
                  </a:lnTo>
                  <a:lnTo>
                    <a:pt x="15487" y="34970"/>
                  </a:lnTo>
                  <a:lnTo>
                    <a:pt x="14987" y="34221"/>
                  </a:lnTo>
                  <a:lnTo>
                    <a:pt x="14987" y="33471"/>
                  </a:lnTo>
                  <a:lnTo>
                    <a:pt x="14738" y="32722"/>
                  </a:lnTo>
                  <a:lnTo>
                    <a:pt x="14738" y="18984"/>
                  </a:lnTo>
                  <a:lnTo>
                    <a:pt x="20982" y="18984"/>
                  </a:lnTo>
                  <a:lnTo>
                    <a:pt x="20982" y="10492"/>
                  </a:lnTo>
                  <a:lnTo>
                    <a:pt x="14738" y="10492"/>
                  </a:lnTo>
                  <a:lnTo>
                    <a:pt x="147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5926875" y="2542125"/>
              <a:ext cx="868025" cy="1105300"/>
            </a:xfrm>
            <a:custGeom>
              <a:rect b="b" l="l" r="r" t="t"/>
              <a:pathLst>
                <a:path extrusionOk="0" h="44212" w="34721">
                  <a:moveTo>
                    <a:pt x="1" y="1"/>
                  </a:moveTo>
                  <a:lnTo>
                    <a:pt x="9992" y="25478"/>
                  </a:lnTo>
                  <a:lnTo>
                    <a:pt x="11491" y="29724"/>
                  </a:lnTo>
                  <a:lnTo>
                    <a:pt x="11741" y="31223"/>
                  </a:lnTo>
                  <a:lnTo>
                    <a:pt x="11990" y="32472"/>
                  </a:lnTo>
                  <a:lnTo>
                    <a:pt x="11741" y="33971"/>
                  </a:lnTo>
                  <a:lnTo>
                    <a:pt x="11491" y="34470"/>
                  </a:lnTo>
                  <a:lnTo>
                    <a:pt x="10991" y="34970"/>
                  </a:lnTo>
                  <a:lnTo>
                    <a:pt x="10242" y="35469"/>
                  </a:lnTo>
                  <a:lnTo>
                    <a:pt x="9493" y="35719"/>
                  </a:lnTo>
                  <a:lnTo>
                    <a:pt x="7494" y="35969"/>
                  </a:lnTo>
                  <a:lnTo>
                    <a:pt x="3997" y="35969"/>
                  </a:lnTo>
                  <a:lnTo>
                    <a:pt x="3997" y="44212"/>
                  </a:lnTo>
                  <a:lnTo>
                    <a:pt x="10742" y="44212"/>
                  </a:lnTo>
                  <a:lnTo>
                    <a:pt x="13239" y="43962"/>
                  </a:lnTo>
                  <a:lnTo>
                    <a:pt x="15238" y="43712"/>
                  </a:lnTo>
                  <a:lnTo>
                    <a:pt x="16986" y="42963"/>
                  </a:lnTo>
                  <a:lnTo>
                    <a:pt x="18485" y="41964"/>
                  </a:lnTo>
                  <a:lnTo>
                    <a:pt x="19983" y="40465"/>
                  </a:lnTo>
                  <a:lnTo>
                    <a:pt x="21232" y="38717"/>
                  </a:lnTo>
                  <a:lnTo>
                    <a:pt x="22231" y="36469"/>
                  </a:lnTo>
                  <a:lnTo>
                    <a:pt x="23231" y="33721"/>
                  </a:lnTo>
                  <a:lnTo>
                    <a:pt x="34721" y="1"/>
                  </a:lnTo>
                  <a:lnTo>
                    <a:pt x="24230" y="1"/>
                  </a:lnTo>
                  <a:lnTo>
                    <a:pt x="19983" y="14238"/>
                  </a:lnTo>
                  <a:lnTo>
                    <a:pt x="18485" y="19234"/>
                  </a:lnTo>
                  <a:lnTo>
                    <a:pt x="17985" y="21731"/>
                  </a:lnTo>
                  <a:lnTo>
                    <a:pt x="17735" y="21731"/>
                  </a:lnTo>
                  <a:lnTo>
                    <a:pt x="17236" y="19234"/>
                  </a:lnTo>
                  <a:lnTo>
                    <a:pt x="15737" y="14238"/>
                  </a:lnTo>
                  <a:lnTo>
                    <a:pt x="112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238125" y="1649175"/>
              <a:ext cx="2135650" cy="2416625"/>
            </a:xfrm>
            <a:custGeom>
              <a:rect b="b" l="l" r="r" t="t"/>
              <a:pathLst>
                <a:path extrusionOk="0" h="96665" w="85426">
                  <a:moveTo>
                    <a:pt x="38966" y="0"/>
                  </a:moveTo>
                  <a:lnTo>
                    <a:pt x="0" y="22480"/>
                  </a:lnTo>
                  <a:lnTo>
                    <a:pt x="0" y="67690"/>
                  </a:lnTo>
                  <a:lnTo>
                    <a:pt x="14987" y="58948"/>
                  </a:lnTo>
                  <a:lnTo>
                    <a:pt x="14987" y="41214"/>
                  </a:lnTo>
                  <a:lnTo>
                    <a:pt x="14987" y="40964"/>
                  </a:lnTo>
                  <a:lnTo>
                    <a:pt x="15237" y="40464"/>
                  </a:lnTo>
                  <a:lnTo>
                    <a:pt x="16236" y="40464"/>
                  </a:lnTo>
                  <a:lnTo>
                    <a:pt x="34220" y="50955"/>
                  </a:lnTo>
                  <a:lnTo>
                    <a:pt x="34969" y="51705"/>
                  </a:lnTo>
                  <a:lnTo>
                    <a:pt x="35219" y="52454"/>
                  </a:lnTo>
                  <a:lnTo>
                    <a:pt x="35219" y="73435"/>
                  </a:lnTo>
                  <a:lnTo>
                    <a:pt x="34969" y="73935"/>
                  </a:lnTo>
                  <a:lnTo>
                    <a:pt x="34720" y="74185"/>
                  </a:lnTo>
                  <a:lnTo>
                    <a:pt x="34220" y="74435"/>
                  </a:lnTo>
                  <a:lnTo>
                    <a:pt x="33970" y="74185"/>
                  </a:lnTo>
                  <a:lnTo>
                    <a:pt x="18734" y="65442"/>
                  </a:lnTo>
                  <a:lnTo>
                    <a:pt x="3747" y="74185"/>
                  </a:lnTo>
                  <a:lnTo>
                    <a:pt x="42713" y="96665"/>
                  </a:lnTo>
                  <a:lnTo>
                    <a:pt x="81679" y="74185"/>
                  </a:lnTo>
                  <a:lnTo>
                    <a:pt x="66692" y="65442"/>
                  </a:lnTo>
                  <a:lnTo>
                    <a:pt x="51455" y="74185"/>
                  </a:lnTo>
                  <a:lnTo>
                    <a:pt x="50955" y="74435"/>
                  </a:lnTo>
                  <a:lnTo>
                    <a:pt x="50456" y="74185"/>
                  </a:lnTo>
                  <a:lnTo>
                    <a:pt x="50206" y="73935"/>
                  </a:lnTo>
                  <a:lnTo>
                    <a:pt x="50206" y="73435"/>
                  </a:lnTo>
                  <a:lnTo>
                    <a:pt x="50206" y="52454"/>
                  </a:lnTo>
                  <a:lnTo>
                    <a:pt x="50456" y="51705"/>
                  </a:lnTo>
                  <a:lnTo>
                    <a:pt x="50955" y="50955"/>
                  </a:lnTo>
                  <a:lnTo>
                    <a:pt x="69189" y="40464"/>
                  </a:lnTo>
                  <a:lnTo>
                    <a:pt x="69939" y="40464"/>
                  </a:lnTo>
                  <a:lnTo>
                    <a:pt x="70438" y="40964"/>
                  </a:lnTo>
                  <a:lnTo>
                    <a:pt x="70438" y="41214"/>
                  </a:lnTo>
                  <a:lnTo>
                    <a:pt x="70438" y="58948"/>
                  </a:lnTo>
                  <a:lnTo>
                    <a:pt x="85425" y="67690"/>
                  </a:lnTo>
                  <a:lnTo>
                    <a:pt x="85425" y="22480"/>
                  </a:lnTo>
                  <a:lnTo>
                    <a:pt x="46459" y="0"/>
                  </a:lnTo>
                  <a:lnTo>
                    <a:pt x="46459" y="17235"/>
                  </a:lnTo>
                  <a:lnTo>
                    <a:pt x="61696" y="26227"/>
                  </a:lnTo>
                  <a:lnTo>
                    <a:pt x="61946" y="26477"/>
                  </a:lnTo>
                  <a:lnTo>
                    <a:pt x="62196" y="26976"/>
                  </a:lnTo>
                  <a:lnTo>
                    <a:pt x="61946" y="27226"/>
                  </a:lnTo>
                  <a:lnTo>
                    <a:pt x="61696" y="27726"/>
                  </a:lnTo>
                  <a:lnTo>
                    <a:pt x="43462" y="38216"/>
                  </a:lnTo>
                  <a:lnTo>
                    <a:pt x="41714" y="38216"/>
                  </a:lnTo>
                  <a:lnTo>
                    <a:pt x="23729" y="27726"/>
                  </a:lnTo>
                  <a:lnTo>
                    <a:pt x="23230" y="27226"/>
                  </a:lnTo>
                  <a:lnTo>
                    <a:pt x="23230" y="26976"/>
                  </a:lnTo>
                  <a:lnTo>
                    <a:pt x="23230" y="26477"/>
                  </a:lnTo>
                  <a:lnTo>
                    <a:pt x="23729" y="26227"/>
                  </a:lnTo>
                  <a:lnTo>
                    <a:pt x="38966" y="17235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6957225" y="2542125"/>
              <a:ext cx="424650" cy="424650"/>
            </a:xfrm>
            <a:custGeom>
              <a:rect b="b" l="l" r="r" t="t"/>
              <a:pathLst>
                <a:path extrusionOk="0" h="16986" w="16986">
                  <a:moveTo>
                    <a:pt x="8493" y="1999"/>
                  </a:moveTo>
                  <a:lnTo>
                    <a:pt x="10242" y="2249"/>
                  </a:lnTo>
                  <a:lnTo>
                    <a:pt x="11741" y="2998"/>
                  </a:lnTo>
                  <a:lnTo>
                    <a:pt x="12990" y="3997"/>
                  </a:lnTo>
                  <a:lnTo>
                    <a:pt x="13989" y="5246"/>
                  </a:lnTo>
                  <a:lnTo>
                    <a:pt x="14738" y="6745"/>
                  </a:lnTo>
                  <a:lnTo>
                    <a:pt x="14988" y="8493"/>
                  </a:lnTo>
                  <a:lnTo>
                    <a:pt x="14738" y="10242"/>
                  </a:lnTo>
                  <a:lnTo>
                    <a:pt x="13989" y="11740"/>
                  </a:lnTo>
                  <a:lnTo>
                    <a:pt x="12990" y="12989"/>
                  </a:lnTo>
                  <a:lnTo>
                    <a:pt x="11741" y="13988"/>
                  </a:lnTo>
                  <a:lnTo>
                    <a:pt x="10242" y="14738"/>
                  </a:lnTo>
                  <a:lnTo>
                    <a:pt x="8493" y="14987"/>
                  </a:lnTo>
                  <a:lnTo>
                    <a:pt x="6745" y="14738"/>
                  </a:lnTo>
                  <a:lnTo>
                    <a:pt x="5246" y="13988"/>
                  </a:lnTo>
                  <a:lnTo>
                    <a:pt x="3997" y="12989"/>
                  </a:lnTo>
                  <a:lnTo>
                    <a:pt x="2998" y="11740"/>
                  </a:lnTo>
                  <a:lnTo>
                    <a:pt x="2249" y="10242"/>
                  </a:lnTo>
                  <a:lnTo>
                    <a:pt x="1999" y="8493"/>
                  </a:lnTo>
                  <a:lnTo>
                    <a:pt x="2249" y="6745"/>
                  </a:lnTo>
                  <a:lnTo>
                    <a:pt x="2998" y="5246"/>
                  </a:lnTo>
                  <a:lnTo>
                    <a:pt x="3997" y="3997"/>
                  </a:lnTo>
                  <a:lnTo>
                    <a:pt x="5246" y="2998"/>
                  </a:lnTo>
                  <a:lnTo>
                    <a:pt x="6745" y="2249"/>
                  </a:lnTo>
                  <a:lnTo>
                    <a:pt x="8493" y="1999"/>
                  </a:lnTo>
                  <a:close/>
                  <a:moveTo>
                    <a:pt x="8493" y="1"/>
                  </a:moveTo>
                  <a:lnTo>
                    <a:pt x="6745" y="250"/>
                  </a:lnTo>
                  <a:lnTo>
                    <a:pt x="5246" y="750"/>
                  </a:lnTo>
                  <a:lnTo>
                    <a:pt x="3748" y="1499"/>
                  </a:lnTo>
                  <a:lnTo>
                    <a:pt x="2499" y="2498"/>
                  </a:lnTo>
                  <a:lnTo>
                    <a:pt x="1500" y="3747"/>
                  </a:lnTo>
                  <a:lnTo>
                    <a:pt x="750" y="5246"/>
                  </a:lnTo>
                  <a:lnTo>
                    <a:pt x="251" y="6745"/>
                  </a:lnTo>
                  <a:lnTo>
                    <a:pt x="1" y="8493"/>
                  </a:lnTo>
                  <a:lnTo>
                    <a:pt x="251" y="10242"/>
                  </a:lnTo>
                  <a:lnTo>
                    <a:pt x="750" y="11740"/>
                  </a:lnTo>
                  <a:lnTo>
                    <a:pt x="1500" y="13239"/>
                  </a:lnTo>
                  <a:lnTo>
                    <a:pt x="2499" y="14488"/>
                  </a:lnTo>
                  <a:lnTo>
                    <a:pt x="3748" y="15487"/>
                  </a:lnTo>
                  <a:lnTo>
                    <a:pt x="5246" y="16236"/>
                  </a:lnTo>
                  <a:lnTo>
                    <a:pt x="6745" y="16736"/>
                  </a:lnTo>
                  <a:lnTo>
                    <a:pt x="8493" y="16986"/>
                  </a:lnTo>
                  <a:lnTo>
                    <a:pt x="10242" y="16736"/>
                  </a:lnTo>
                  <a:lnTo>
                    <a:pt x="11741" y="16236"/>
                  </a:lnTo>
                  <a:lnTo>
                    <a:pt x="13239" y="15487"/>
                  </a:lnTo>
                  <a:lnTo>
                    <a:pt x="14488" y="14488"/>
                  </a:lnTo>
                  <a:lnTo>
                    <a:pt x="15487" y="13239"/>
                  </a:lnTo>
                  <a:lnTo>
                    <a:pt x="16237" y="11740"/>
                  </a:lnTo>
                  <a:lnTo>
                    <a:pt x="16736" y="10242"/>
                  </a:lnTo>
                  <a:lnTo>
                    <a:pt x="16986" y="8493"/>
                  </a:lnTo>
                  <a:lnTo>
                    <a:pt x="16736" y="6745"/>
                  </a:lnTo>
                  <a:lnTo>
                    <a:pt x="16237" y="5246"/>
                  </a:lnTo>
                  <a:lnTo>
                    <a:pt x="15487" y="3747"/>
                  </a:lnTo>
                  <a:lnTo>
                    <a:pt x="14488" y="2498"/>
                  </a:lnTo>
                  <a:lnTo>
                    <a:pt x="13239" y="1499"/>
                  </a:lnTo>
                  <a:lnTo>
                    <a:pt x="11741" y="750"/>
                  </a:lnTo>
                  <a:lnTo>
                    <a:pt x="10242" y="250"/>
                  </a:lnTo>
                  <a:lnTo>
                    <a:pt x="8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7094625" y="2654525"/>
              <a:ext cx="168625" cy="193600"/>
            </a:xfrm>
            <a:custGeom>
              <a:rect b="b" l="l" r="r" t="t"/>
              <a:pathLst>
                <a:path extrusionOk="0" h="7744" w="6745">
                  <a:moveTo>
                    <a:pt x="3497" y="1250"/>
                  </a:moveTo>
                  <a:lnTo>
                    <a:pt x="4246" y="1499"/>
                  </a:lnTo>
                  <a:lnTo>
                    <a:pt x="4496" y="1749"/>
                  </a:lnTo>
                  <a:lnTo>
                    <a:pt x="4496" y="2498"/>
                  </a:lnTo>
                  <a:lnTo>
                    <a:pt x="4496" y="2998"/>
                  </a:lnTo>
                  <a:lnTo>
                    <a:pt x="4246" y="3498"/>
                  </a:lnTo>
                  <a:lnTo>
                    <a:pt x="3497" y="3747"/>
                  </a:lnTo>
                  <a:lnTo>
                    <a:pt x="1749" y="3747"/>
                  </a:lnTo>
                  <a:lnTo>
                    <a:pt x="1749" y="1250"/>
                  </a:lnTo>
                  <a:close/>
                  <a:moveTo>
                    <a:pt x="0" y="1"/>
                  </a:moveTo>
                  <a:lnTo>
                    <a:pt x="0" y="7744"/>
                  </a:lnTo>
                  <a:lnTo>
                    <a:pt x="1749" y="7744"/>
                  </a:lnTo>
                  <a:lnTo>
                    <a:pt x="1749" y="5246"/>
                  </a:lnTo>
                  <a:lnTo>
                    <a:pt x="3497" y="5246"/>
                  </a:lnTo>
                  <a:lnTo>
                    <a:pt x="4746" y="7744"/>
                  </a:lnTo>
                  <a:lnTo>
                    <a:pt x="6744" y="7744"/>
                  </a:lnTo>
                  <a:lnTo>
                    <a:pt x="5245" y="4746"/>
                  </a:lnTo>
                  <a:lnTo>
                    <a:pt x="5995" y="3997"/>
                  </a:lnTo>
                  <a:lnTo>
                    <a:pt x="6245" y="3248"/>
                  </a:lnTo>
                  <a:lnTo>
                    <a:pt x="6494" y="2498"/>
                  </a:lnTo>
                  <a:lnTo>
                    <a:pt x="6245" y="1749"/>
                  </a:lnTo>
                  <a:lnTo>
                    <a:pt x="5995" y="1000"/>
                  </a:lnTo>
                  <a:lnTo>
                    <a:pt x="5495" y="500"/>
                  </a:lnTo>
                  <a:lnTo>
                    <a:pt x="4996" y="250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55" name="Google Shape;155;p26"/>
          <p:cNvSpPr txBox="1"/>
          <p:nvPr/>
        </p:nvSpPr>
        <p:spPr>
          <a:xfrm>
            <a:off x="8230793" y="2514600"/>
            <a:ext cx="3738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2 0 2 3</a:t>
            </a:r>
            <a:endParaRPr sz="8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clusion + bullet list - light">
  <p:cSld name="BLANK_2_1_3">
    <p:bg>
      <p:bgPr>
        <a:solidFill>
          <a:schemeClr val="lt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/>
          <p:nvPr/>
        </p:nvSpPr>
        <p:spPr>
          <a:xfrm>
            <a:off x="184355" y="185100"/>
            <a:ext cx="131983" cy="149347"/>
          </a:xfrm>
          <a:custGeom>
            <a:rect b="b" l="l" r="r" t="t"/>
            <a:pathLst>
              <a:path extrusionOk="0" h="96665" w="85426">
                <a:moveTo>
                  <a:pt x="38966" y="0"/>
                </a:moveTo>
                <a:lnTo>
                  <a:pt x="0" y="22480"/>
                </a:lnTo>
                <a:lnTo>
                  <a:pt x="0" y="67690"/>
                </a:lnTo>
                <a:lnTo>
                  <a:pt x="14987" y="58948"/>
                </a:lnTo>
                <a:lnTo>
                  <a:pt x="14987" y="41214"/>
                </a:lnTo>
                <a:lnTo>
                  <a:pt x="14987" y="40964"/>
                </a:lnTo>
                <a:lnTo>
                  <a:pt x="15237" y="40464"/>
                </a:lnTo>
                <a:lnTo>
                  <a:pt x="16236" y="40464"/>
                </a:lnTo>
                <a:lnTo>
                  <a:pt x="34220" y="50955"/>
                </a:lnTo>
                <a:lnTo>
                  <a:pt x="34969" y="51705"/>
                </a:lnTo>
                <a:lnTo>
                  <a:pt x="35219" y="52454"/>
                </a:lnTo>
                <a:lnTo>
                  <a:pt x="35219" y="73435"/>
                </a:lnTo>
                <a:lnTo>
                  <a:pt x="34969" y="73935"/>
                </a:lnTo>
                <a:lnTo>
                  <a:pt x="34720" y="74185"/>
                </a:lnTo>
                <a:lnTo>
                  <a:pt x="34220" y="74435"/>
                </a:lnTo>
                <a:lnTo>
                  <a:pt x="33970" y="74185"/>
                </a:lnTo>
                <a:lnTo>
                  <a:pt x="18734" y="65442"/>
                </a:lnTo>
                <a:lnTo>
                  <a:pt x="3747" y="74185"/>
                </a:lnTo>
                <a:lnTo>
                  <a:pt x="42713" y="96665"/>
                </a:lnTo>
                <a:lnTo>
                  <a:pt x="81679" y="74185"/>
                </a:lnTo>
                <a:lnTo>
                  <a:pt x="66692" y="65442"/>
                </a:lnTo>
                <a:lnTo>
                  <a:pt x="51455" y="74185"/>
                </a:lnTo>
                <a:lnTo>
                  <a:pt x="50955" y="74435"/>
                </a:lnTo>
                <a:lnTo>
                  <a:pt x="50456" y="74185"/>
                </a:lnTo>
                <a:lnTo>
                  <a:pt x="50206" y="73935"/>
                </a:lnTo>
                <a:lnTo>
                  <a:pt x="50206" y="73435"/>
                </a:lnTo>
                <a:lnTo>
                  <a:pt x="50206" y="52454"/>
                </a:lnTo>
                <a:lnTo>
                  <a:pt x="50456" y="51705"/>
                </a:lnTo>
                <a:lnTo>
                  <a:pt x="50955" y="50955"/>
                </a:lnTo>
                <a:lnTo>
                  <a:pt x="69189" y="40464"/>
                </a:lnTo>
                <a:lnTo>
                  <a:pt x="69939" y="40464"/>
                </a:lnTo>
                <a:lnTo>
                  <a:pt x="70438" y="40964"/>
                </a:lnTo>
                <a:lnTo>
                  <a:pt x="70438" y="41214"/>
                </a:lnTo>
                <a:lnTo>
                  <a:pt x="70438" y="58948"/>
                </a:lnTo>
                <a:lnTo>
                  <a:pt x="85425" y="67690"/>
                </a:lnTo>
                <a:lnTo>
                  <a:pt x="85425" y="22480"/>
                </a:lnTo>
                <a:lnTo>
                  <a:pt x="46459" y="0"/>
                </a:lnTo>
                <a:lnTo>
                  <a:pt x="46459" y="17235"/>
                </a:lnTo>
                <a:lnTo>
                  <a:pt x="61696" y="26227"/>
                </a:lnTo>
                <a:lnTo>
                  <a:pt x="61946" y="26477"/>
                </a:lnTo>
                <a:lnTo>
                  <a:pt x="62196" y="26976"/>
                </a:lnTo>
                <a:lnTo>
                  <a:pt x="61946" y="27226"/>
                </a:lnTo>
                <a:lnTo>
                  <a:pt x="61696" y="27726"/>
                </a:lnTo>
                <a:lnTo>
                  <a:pt x="43462" y="38216"/>
                </a:lnTo>
                <a:lnTo>
                  <a:pt x="41714" y="38216"/>
                </a:lnTo>
                <a:lnTo>
                  <a:pt x="23729" y="27726"/>
                </a:lnTo>
                <a:lnTo>
                  <a:pt x="23230" y="27226"/>
                </a:lnTo>
                <a:lnTo>
                  <a:pt x="23230" y="26976"/>
                </a:lnTo>
                <a:lnTo>
                  <a:pt x="23230" y="26477"/>
                </a:lnTo>
                <a:lnTo>
                  <a:pt x="23729" y="26227"/>
                </a:lnTo>
                <a:lnTo>
                  <a:pt x="38966" y="17235"/>
                </a:lnTo>
                <a:lnTo>
                  <a:pt x="389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8" name="Google Shape;158;p27"/>
          <p:cNvGrpSpPr/>
          <p:nvPr/>
        </p:nvGrpSpPr>
        <p:grpSpPr>
          <a:xfrm>
            <a:off x="8529721" y="4823412"/>
            <a:ext cx="431274" cy="137162"/>
            <a:chOff x="2935750" y="2211175"/>
            <a:chExt cx="4446125" cy="1436250"/>
          </a:xfrm>
        </p:grpSpPr>
        <p:sp>
          <p:nvSpPr>
            <p:cNvPr id="159" name="Google Shape;159;p27"/>
            <p:cNvSpPr/>
            <p:nvPr/>
          </p:nvSpPr>
          <p:spPr>
            <a:xfrm>
              <a:off x="2935750" y="2279850"/>
              <a:ext cx="967925" cy="1111550"/>
            </a:xfrm>
            <a:custGeom>
              <a:rect b="b" l="l" r="r" t="t"/>
              <a:pathLst>
                <a:path extrusionOk="0" h="44462" w="38717">
                  <a:moveTo>
                    <a:pt x="1" y="1"/>
                  </a:moveTo>
                  <a:lnTo>
                    <a:pt x="1" y="27477"/>
                  </a:lnTo>
                  <a:lnTo>
                    <a:pt x="1" y="29475"/>
                  </a:lnTo>
                  <a:lnTo>
                    <a:pt x="250" y="31223"/>
                  </a:lnTo>
                  <a:lnTo>
                    <a:pt x="750" y="32972"/>
                  </a:lnTo>
                  <a:lnTo>
                    <a:pt x="1250" y="34720"/>
                  </a:lnTo>
                  <a:lnTo>
                    <a:pt x="1749" y="36219"/>
                  </a:lnTo>
                  <a:lnTo>
                    <a:pt x="2748" y="37468"/>
                  </a:lnTo>
                  <a:lnTo>
                    <a:pt x="3747" y="38967"/>
                  </a:lnTo>
                  <a:lnTo>
                    <a:pt x="4746" y="39966"/>
                  </a:lnTo>
                  <a:lnTo>
                    <a:pt x="6245" y="40965"/>
                  </a:lnTo>
                  <a:lnTo>
                    <a:pt x="7494" y="41964"/>
                  </a:lnTo>
                  <a:lnTo>
                    <a:pt x="9243" y="42713"/>
                  </a:lnTo>
                  <a:lnTo>
                    <a:pt x="10991" y="43463"/>
                  </a:lnTo>
                  <a:lnTo>
                    <a:pt x="12739" y="43962"/>
                  </a:lnTo>
                  <a:lnTo>
                    <a:pt x="14987" y="44212"/>
                  </a:lnTo>
                  <a:lnTo>
                    <a:pt x="16986" y="44462"/>
                  </a:lnTo>
                  <a:lnTo>
                    <a:pt x="21732" y="44462"/>
                  </a:lnTo>
                  <a:lnTo>
                    <a:pt x="23980" y="44212"/>
                  </a:lnTo>
                  <a:lnTo>
                    <a:pt x="25978" y="43962"/>
                  </a:lnTo>
                  <a:lnTo>
                    <a:pt x="27976" y="43463"/>
                  </a:lnTo>
                  <a:lnTo>
                    <a:pt x="29725" y="42713"/>
                  </a:lnTo>
                  <a:lnTo>
                    <a:pt x="31223" y="41964"/>
                  </a:lnTo>
                  <a:lnTo>
                    <a:pt x="32722" y="40965"/>
                  </a:lnTo>
                  <a:lnTo>
                    <a:pt x="33971" y="39966"/>
                  </a:lnTo>
                  <a:lnTo>
                    <a:pt x="34970" y="38717"/>
                  </a:lnTo>
                  <a:lnTo>
                    <a:pt x="35969" y="37468"/>
                  </a:lnTo>
                  <a:lnTo>
                    <a:pt x="36968" y="36219"/>
                  </a:lnTo>
                  <a:lnTo>
                    <a:pt x="37468" y="34471"/>
                  </a:lnTo>
                  <a:lnTo>
                    <a:pt x="37967" y="32972"/>
                  </a:lnTo>
                  <a:lnTo>
                    <a:pt x="38467" y="31223"/>
                  </a:lnTo>
                  <a:lnTo>
                    <a:pt x="38717" y="29225"/>
                  </a:lnTo>
                  <a:lnTo>
                    <a:pt x="38717" y="27477"/>
                  </a:lnTo>
                  <a:lnTo>
                    <a:pt x="38717" y="1"/>
                  </a:lnTo>
                  <a:lnTo>
                    <a:pt x="27227" y="1"/>
                  </a:lnTo>
                  <a:lnTo>
                    <a:pt x="27227" y="27477"/>
                  </a:lnTo>
                  <a:lnTo>
                    <a:pt x="27227" y="29225"/>
                  </a:lnTo>
                  <a:lnTo>
                    <a:pt x="26727" y="30724"/>
                  </a:lnTo>
                  <a:lnTo>
                    <a:pt x="26228" y="31973"/>
                  </a:lnTo>
                  <a:lnTo>
                    <a:pt x="25229" y="33222"/>
                  </a:lnTo>
                  <a:lnTo>
                    <a:pt x="24229" y="33971"/>
                  </a:lnTo>
                  <a:lnTo>
                    <a:pt x="22980" y="34720"/>
                  </a:lnTo>
                  <a:lnTo>
                    <a:pt x="21232" y="35220"/>
                  </a:lnTo>
                  <a:lnTo>
                    <a:pt x="19484" y="35470"/>
                  </a:lnTo>
                  <a:lnTo>
                    <a:pt x="17485" y="35220"/>
                  </a:lnTo>
                  <a:lnTo>
                    <a:pt x="15737" y="34720"/>
                  </a:lnTo>
                  <a:lnTo>
                    <a:pt x="14488" y="34221"/>
                  </a:lnTo>
                  <a:lnTo>
                    <a:pt x="13239" y="33222"/>
                  </a:lnTo>
                  <a:lnTo>
                    <a:pt x="12490" y="32222"/>
                  </a:lnTo>
                  <a:lnTo>
                    <a:pt x="11990" y="30974"/>
                  </a:lnTo>
                  <a:lnTo>
                    <a:pt x="11491" y="29475"/>
                  </a:lnTo>
                  <a:lnTo>
                    <a:pt x="11491" y="27726"/>
                  </a:lnTo>
                  <a:lnTo>
                    <a:pt x="11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4041025" y="2517150"/>
              <a:ext cx="805575" cy="855525"/>
            </a:xfrm>
            <a:custGeom>
              <a:rect b="b" l="l" r="r" t="t"/>
              <a:pathLst>
                <a:path extrusionOk="0" h="34221" w="32223">
                  <a:moveTo>
                    <a:pt x="18984" y="0"/>
                  </a:moveTo>
                  <a:lnTo>
                    <a:pt x="17486" y="500"/>
                  </a:lnTo>
                  <a:lnTo>
                    <a:pt x="15987" y="750"/>
                  </a:lnTo>
                  <a:lnTo>
                    <a:pt x="14738" y="1499"/>
                  </a:lnTo>
                  <a:lnTo>
                    <a:pt x="13489" y="2248"/>
                  </a:lnTo>
                  <a:lnTo>
                    <a:pt x="12240" y="3248"/>
                  </a:lnTo>
                  <a:lnTo>
                    <a:pt x="11241" y="4247"/>
                  </a:lnTo>
                  <a:lnTo>
                    <a:pt x="10242" y="5496"/>
                  </a:lnTo>
                  <a:lnTo>
                    <a:pt x="10242" y="1000"/>
                  </a:lnTo>
                  <a:lnTo>
                    <a:pt x="1" y="1000"/>
                  </a:lnTo>
                  <a:lnTo>
                    <a:pt x="1" y="34220"/>
                  </a:lnTo>
                  <a:lnTo>
                    <a:pt x="10492" y="34220"/>
                  </a:lnTo>
                  <a:lnTo>
                    <a:pt x="10492" y="15986"/>
                  </a:lnTo>
                  <a:lnTo>
                    <a:pt x="10742" y="14488"/>
                  </a:lnTo>
                  <a:lnTo>
                    <a:pt x="10991" y="12989"/>
                  </a:lnTo>
                  <a:lnTo>
                    <a:pt x="11491" y="11740"/>
                  </a:lnTo>
                  <a:lnTo>
                    <a:pt x="12240" y="10741"/>
                  </a:lnTo>
                  <a:lnTo>
                    <a:pt x="12990" y="9992"/>
                  </a:lnTo>
                  <a:lnTo>
                    <a:pt x="13989" y="9492"/>
                  </a:lnTo>
                  <a:lnTo>
                    <a:pt x="14988" y="8993"/>
                  </a:lnTo>
                  <a:lnTo>
                    <a:pt x="16486" y="8743"/>
                  </a:lnTo>
                  <a:lnTo>
                    <a:pt x="17486" y="8993"/>
                  </a:lnTo>
                  <a:lnTo>
                    <a:pt x="18735" y="9242"/>
                  </a:lnTo>
                  <a:lnTo>
                    <a:pt x="19484" y="9742"/>
                  </a:lnTo>
                  <a:lnTo>
                    <a:pt x="20233" y="10491"/>
                  </a:lnTo>
                  <a:lnTo>
                    <a:pt x="20733" y="11241"/>
                  </a:lnTo>
                  <a:lnTo>
                    <a:pt x="21232" y="12240"/>
                  </a:lnTo>
                  <a:lnTo>
                    <a:pt x="21482" y="13489"/>
                  </a:lnTo>
                  <a:lnTo>
                    <a:pt x="21482" y="14738"/>
                  </a:lnTo>
                  <a:lnTo>
                    <a:pt x="21482" y="34220"/>
                  </a:lnTo>
                  <a:lnTo>
                    <a:pt x="32223" y="34220"/>
                  </a:lnTo>
                  <a:lnTo>
                    <a:pt x="32223" y="12739"/>
                  </a:lnTo>
                  <a:lnTo>
                    <a:pt x="31973" y="9992"/>
                  </a:lnTo>
                  <a:lnTo>
                    <a:pt x="31473" y="7494"/>
                  </a:lnTo>
                  <a:lnTo>
                    <a:pt x="30474" y="5496"/>
                  </a:lnTo>
                  <a:lnTo>
                    <a:pt x="28976" y="3497"/>
                  </a:lnTo>
                  <a:lnTo>
                    <a:pt x="27477" y="1999"/>
                  </a:lnTo>
                  <a:lnTo>
                    <a:pt x="25479" y="1000"/>
                  </a:lnTo>
                  <a:lnTo>
                    <a:pt x="23231" y="250"/>
                  </a:lnTo>
                  <a:lnTo>
                    <a:pt x="204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4977725" y="2211175"/>
              <a:ext cx="268525" cy="218575"/>
            </a:xfrm>
            <a:custGeom>
              <a:rect b="b" l="l" r="r" t="t"/>
              <a:pathLst>
                <a:path extrusionOk="0" h="8743" w="10741">
                  <a:moveTo>
                    <a:pt x="0" y="0"/>
                  </a:moveTo>
                  <a:lnTo>
                    <a:pt x="0" y="8743"/>
                  </a:lnTo>
                  <a:lnTo>
                    <a:pt x="10741" y="8743"/>
                  </a:lnTo>
                  <a:lnTo>
                    <a:pt x="10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4977725" y="2542125"/>
              <a:ext cx="268525" cy="830550"/>
            </a:xfrm>
            <a:custGeom>
              <a:rect b="b" l="l" r="r" t="t"/>
              <a:pathLst>
                <a:path extrusionOk="0" h="33222" w="10741">
                  <a:moveTo>
                    <a:pt x="0" y="1"/>
                  </a:moveTo>
                  <a:lnTo>
                    <a:pt x="0" y="33221"/>
                  </a:lnTo>
                  <a:lnTo>
                    <a:pt x="10741" y="33221"/>
                  </a:lnTo>
                  <a:lnTo>
                    <a:pt x="107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5339900" y="2279850"/>
              <a:ext cx="524575" cy="1105300"/>
            </a:xfrm>
            <a:custGeom>
              <a:rect b="b" l="l" r="r" t="t"/>
              <a:pathLst>
                <a:path extrusionOk="0" h="44212" w="20983">
                  <a:moveTo>
                    <a:pt x="4497" y="1"/>
                  </a:moveTo>
                  <a:lnTo>
                    <a:pt x="4497" y="10492"/>
                  </a:lnTo>
                  <a:lnTo>
                    <a:pt x="0" y="10492"/>
                  </a:lnTo>
                  <a:lnTo>
                    <a:pt x="0" y="18984"/>
                  </a:lnTo>
                  <a:lnTo>
                    <a:pt x="4497" y="18984"/>
                  </a:lnTo>
                  <a:lnTo>
                    <a:pt x="4497" y="34970"/>
                  </a:lnTo>
                  <a:lnTo>
                    <a:pt x="4746" y="37468"/>
                  </a:lnTo>
                  <a:lnTo>
                    <a:pt x="5246" y="39466"/>
                  </a:lnTo>
                  <a:lnTo>
                    <a:pt x="6245" y="40965"/>
                  </a:lnTo>
                  <a:lnTo>
                    <a:pt x="7494" y="42214"/>
                  </a:lnTo>
                  <a:lnTo>
                    <a:pt x="8993" y="43213"/>
                  </a:lnTo>
                  <a:lnTo>
                    <a:pt x="10741" y="43712"/>
                  </a:lnTo>
                  <a:lnTo>
                    <a:pt x="12989" y="43962"/>
                  </a:lnTo>
                  <a:lnTo>
                    <a:pt x="14987" y="44212"/>
                  </a:lnTo>
                  <a:lnTo>
                    <a:pt x="18734" y="43962"/>
                  </a:lnTo>
                  <a:lnTo>
                    <a:pt x="20982" y="43712"/>
                  </a:lnTo>
                  <a:lnTo>
                    <a:pt x="20982" y="35969"/>
                  </a:lnTo>
                  <a:lnTo>
                    <a:pt x="18484" y="35969"/>
                  </a:lnTo>
                  <a:lnTo>
                    <a:pt x="16986" y="35719"/>
                  </a:lnTo>
                  <a:lnTo>
                    <a:pt x="15737" y="35220"/>
                  </a:lnTo>
                  <a:lnTo>
                    <a:pt x="15487" y="34970"/>
                  </a:lnTo>
                  <a:lnTo>
                    <a:pt x="14987" y="34221"/>
                  </a:lnTo>
                  <a:lnTo>
                    <a:pt x="14987" y="33471"/>
                  </a:lnTo>
                  <a:lnTo>
                    <a:pt x="14738" y="32722"/>
                  </a:lnTo>
                  <a:lnTo>
                    <a:pt x="14738" y="18984"/>
                  </a:lnTo>
                  <a:lnTo>
                    <a:pt x="20982" y="18984"/>
                  </a:lnTo>
                  <a:lnTo>
                    <a:pt x="20982" y="10492"/>
                  </a:lnTo>
                  <a:lnTo>
                    <a:pt x="14738" y="10492"/>
                  </a:lnTo>
                  <a:lnTo>
                    <a:pt x="147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5926875" y="2542125"/>
              <a:ext cx="868025" cy="1105300"/>
            </a:xfrm>
            <a:custGeom>
              <a:rect b="b" l="l" r="r" t="t"/>
              <a:pathLst>
                <a:path extrusionOk="0" h="44212" w="34721">
                  <a:moveTo>
                    <a:pt x="1" y="1"/>
                  </a:moveTo>
                  <a:lnTo>
                    <a:pt x="9992" y="25478"/>
                  </a:lnTo>
                  <a:lnTo>
                    <a:pt x="11491" y="29724"/>
                  </a:lnTo>
                  <a:lnTo>
                    <a:pt x="11741" y="31223"/>
                  </a:lnTo>
                  <a:lnTo>
                    <a:pt x="11990" y="32472"/>
                  </a:lnTo>
                  <a:lnTo>
                    <a:pt x="11741" y="33971"/>
                  </a:lnTo>
                  <a:lnTo>
                    <a:pt x="11491" y="34470"/>
                  </a:lnTo>
                  <a:lnTo>
                    <a:pt x="10991" y="34970"/>
                  </a:lnTo>
                  <a:lnTo>
                    <a:pt x="10242" y="35469"/>
                  </a:lnTo>
                  <a:lnTo>
                    <a:pt x="9493" y="35719"/>
                  </a:lnTo>
                  <a:lnTo>
                    <a:pt x="7494" y="35969"/>
                  </a:lnTo>
                  <a:lnTo>
                    <a:pt x="3997" y="35969"/>
                  </a:lnTo>
                  <a:lnTo>
                    <a:pt x="3997" y="44212"/>
                  </a:lnTo>
                  <a:lnTo>
                    <a:pt x="10742" y="44212"/>
                  </a:lnTo>
                  <a:lnTo>
                    <a:pt x="13239" y="43962"/>
                  </a:lnTo>
                  <a:lnTo>
                    <a:pt x="15238" y="43712"/>
                  </a:lnTo>
                  <a:lnTo>
                    <a:pt x="16986" y="42963"/>
                  </a:lnTo>
                  <a:lnTo>
                    <a:pt x="18485" y="41964"/>
                  </a:lnTo>
                  <a:lnTo>
                    <a:pt x="19983" y="40465"/>
                  </a:lnTo>
                  <a:lnTo>
                    <a:pt x="21232" y="38717"/>
                  </a:lnTo>
                  <a:lnTo>
                    <a:pt x="22231" y="36469"/>
                  </a:lnTo>
                  <a:lnTo>
                    <a:pt x="23231" y="33721"/>
                  </a:lnTo>
                  <a:lnTo>
                    <a:pt x="34721" y="1"/>
                  </a:lnTo>
                  <a:lnTo>
                    <a:pt x="24230" y="1"/>
                  </a:lnTo>
                  <a:lnTo>
                    <a:pt x="19983" y="14238"/>
                  </a:lnTo>
                  <a:lnTo>
                    <a:pt x="18485" y="19234"/>
                  </a:lnTo>
                  <a:lnTo>
                    <a:pt x="17985" y="21731"/>
                  </a:lnTo>
                  <a:lnTo>
                    <a:pt x="17735" y="21731"/>
                  </a:lnTo>
                  <a:lnTo>
                    <a:pt x="17236" y="19234"/>
                  </a:lnTo>
                  <a:lnTo>
                    <a:pt x="15737" y="14238"/>
                  </a:lnTo>
                  <a:lnTo>
                    <a:pt x="11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6957225" y="2542125"/>
              <a:ext cx="424650" cy="424650"/>
            </a:xfrm>
            <a:custGeom>
              <a:rect b="b" l="l" r="r" t="t"/>
              <a:pathLst>
                <a:path extrusionOk="0" h="16986" w="16986">
                  <a:moveTo>
                    <a:pt x="8493" y="1999"/>
                  </a:moveTo>
                  <a:lnTo>
                    <a:pt x="10242" y="2249"/>
                  </a:lnTo>
                  <a:lnTo>
                    <a:pt x="11741" y="2998"/>
                  </a:lnTo>
                  <a:lnTo>
                    <a:pt x="12990" y="3997"/>
                  </a:lnTo>
                  <a:lnTo>
                    <a:pt x="13989" y="5246"/>
                  </a:lnTo>
                  <a:lnTo>
                    <a:pt x="14738" y="6745"/>
                  </a:lnTo>
                  <a:lnTo>
                    <a:pt x="14988" y="8493"/>
                  </a:lnTo>
                  <a:lnTo>
                    <a:pt x="14738" y="10242"/>
                  </a:lnTo>
                  <a:lnTo>
                    <a:pt x="13989" y="11740"/>
                  </a:lnTo>
                  <a:lnTo>
                    <a:pt x="12990" y="12989"/>
                  </a:lnTo>
                  <a:lnTo>
                    <a:pt x="11741" y="13988"/>
                  </a:lnTo>
                  <a:lnTo>
                    <a:pt x="10242" y="14738"/>
                  </a:lnTo>
                  <a:lnTo>
                    <a:pt x="8493" y="14987"/>
                  </a:lnTo>
                  <a:lnTo>
                    <a:pt x="6745" y="14738"/>
                  </a:lnTo>
                  <a:lnTo>
                    <a:pt x="5246" y="13988"/>
                  </a:lnTo>
                  <a:lnTo>
                    <a:pt x="3997" y="12989"/>
                  </a:lnTo>
                  <a:lnTo>
                    <a:pt x="2998" y="11740"/>
                  </a:lnTo>
                  <a:lnTo>
                    <a:pt x="2249" y="10242"/>
                  </a:lnTo>
                  <a:lnTo>
                    <a:pt x="1999" y="8493"/>
                  </a:lnTo>
                  <a:lnTo>
                    <a:pt x="2249" y="6745"/>
                  </a:lnTo>
                  <a:lnTo>
                    <a:pt x="2998" y="5246"/>
                  </a:lnTo>
                  <a:lnTo>
                    <a:pt x="3997" y="3997"/>
                  </a:lnTo>
                  <a:lnTo>
                    <a:pt x="5246" y="2998"/>
                  </a:lnTo>
                  <a:lnTo>
                    <a:pt x="6745" y="2249"/>
                  </a:lnTo>
                  <a:lnTo>
                    <a:pt x="8493" y="1999"/>
                  </a:lnTo>
                  <a:close/>
                  <a:moveTo>
                    <a:pt x="8493" y="1"/>
                  </a:moveTo>
                  <a:lnTo>
                    <a:pt x="6745" y="250"/>
                  </a:lnTo>
                  <a:lnTo>
                    <a:pt x="5246" y="750"/>
                  </a:lnTo>
                  <a:lnTo>
                    <a:pt x="3748" y="1499"/>
                  </a:lnTo>
                  <a:lnTo>
                    <a:pt x="2499" y="2498"/>
                  </a:lnTo>
                  <a:lnTo>
                    <a:pt x="1500" y="3747"/>
                  </a:lnTo>
                  <a:lnTo>
                    <a:pt x="750" y="5246"/>
                  </a:lnTo>
                  <a:lnTo>
                    <a:pt x="251" y="6745"/>
                  </a:lnTo>
                  <a:lnTo>
                    <a:pt x="1" y="8493"/>
                  </a:lnTo>
                  <a:lnTo>
                    <a:pt x="251" y="10242"/>
                  </a:lnTo>
                  <a:lnTo>
                    <a:pt x="750" y="11740"/>
                  </a:lnTo>
                  <a:lnTo>
                    <a:pt x="1500" y="13239"/>
                  </a:lnTo>
                  <a:lnTo>
                    <a:pt x="2499" y="14488"/>
                  </a:lnTo>
                  <a:lnTo>
                    <a:pt x="3748" y="15487"/>
                  </a:lnTo>
                  <a:lnTo>
                    <a:pt x="5246" y="16236"/>
                  </a:lnTo>
                  <a:lnTo>
                    <a:pt x="6745" y="16736"/>
                  </a:lnTo>
                  <a:lnTo>
                    <a:pt x="8493" y="16986"/>
                  </a:lnTo>
                  <a:lnTo>
                    <a:pt x="10242" y="16736"/>
                  </a:lnTo>
                  <a:lnTo>
                    <a:pt x="11741" y="16236"/>
                  </a:lnTo>
                  <a:lnTo>
                    <a:pt x="13239" y="15487"/>
                  </a:lnTo>
                  <a:lnTo>
                    <a:pt x="14488" y="14488"/>
                  </a:lnTo>
                  <a:lnTo>
                    <a:pt x="15487" y="13239"/>
                  </a:lnTo>
                  <a:lnTo>
                    <a:pt x="16237" y="11740"/>
                  </a:lnTo>
                  <a:lnTo>
                    <a:pt x="16736" y="10242"/>
                  </a:lnTo>
                  <a:lnTo>
                    <a:pt x="16986" y="8493"/>
                  </a:lnTo>
                  <a:lnTo>
                    <a:pt x="16736" y="6745"/>
                  </a:lnTo>
                  <a:lnTo>
                    <a:pt x="16237" y="5246"/>
                  </a:lnTo>
                  <a:lnTo>
                    <a:pt x="15487" y="3747"/>
                  </a:lnTo>
                  <a:lnTo>
                    <a:pt x="14488" y="2498"/>
                  </a:lnTo>
                  <a:lnTo>
                    <a:pt x="13239" y="1499"/>
                  </a:lnTo>
                  <a:lnTo>
                    <a:pt x="11741" y="750"/>
                  </a:lnTo>
                  <a:lnTo>
                    <a:pt x="10242" y="250"/>
                  </a:lnTo>
                  <a:lnTo>
                    <a:pt x="8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7094625" y="2654525"/>
              <a:ext cx="168625" cy="193600"/>
            </a:xfrm>
            <a:custGeom>
              <a:rect b="b" l="l" r="r" t="t"/>
              <a:pathLst>
                <a:path extrusionOk="0" h="7744" w="6745">
                  <a:moveTo>
                    <a:pt x="3497" y="1250"/>
                  </a:moveTo>
                  <a:lnTo>
                    <a:pt x="4246" y="1499"/>
                  </a:lnTo>
                  <a:lnTo>
                    <a:pt x="4496" y="1749"/>
                  </a:lnTo>
                  <a:lnTo>
                    <a:pt x="4496" y="2498"/>
                  </a:lnTo>
                  <a:lnTo>
                    <a:pt x="4496" y="2998"/>
                  </a:lnTo>
                  <a:lnTo>
                    <a:pt x="4246" y="3498"/>
                  </a:lnTo>
                  <a:lnTo>
                    <a:pt x="3497" y="3747"/>
                  </a:lnTo>
                  <a:lnTo>
                    <a:pt x="1749" y="3747"/>
                  </a:lnTo>
                  <a:lnTo>
                    <a:pt x="1749" y="1250"/>
                  </a:lnTo>
                  <a:close/>
                  <a:moveTo>
                    <a:pt x="0" y="1"/>
                  </a:moveTo>
                  <a:lnTo>
                    <a:pt x="0" y="7744"/>
                  </a:lnTo>
                  <a:lnTo>
                    <a:pt x="1749" y="7744"/>
                  </a:lnTo>
                  <a:lnTo>
                    <a:pt x="1749" y="5246"/>
                  </a:lnTo>
                  <a:lnTo>
                    <a:pt x="3497" y="5246"/>
                  </a:lnTo>
                  <a:lnTo>
                    <a:pt x="4746" y="7744"/>
                  </a:lnTo>
                  <a:lnTo>
                    <a:pt x="6744" y="7744"/>
                  </a:lnTo>
                  <a:lnTo>
                    <a:pt x="5245" y="4746"/>
                  </a:lnTo>
                  <a:lnTo>
                    <a:pt x="5995" y="3997"/>
                  </a:lnTo>
                  <a:lnTo>
                    <a:pt x="6245" y="3248"/>
                  </a:lnTo>
                  <a:lnTo>
                    <a:pt x="6494" y="2498"/>
                  </a:lnTo>
                  <a:lnTo>
                    <a:pt x="6245" y="1749"/>
                  </a:lnTo>
                  <a:lnTo>
                    <a:pt x="5995" y="1000"/>
                  </a:lnTo>
                  <a:lnTo>
                    <a:pt x="5495" y="500"/>
                  </a:lnTo>
                  <a:lnTo>
                    <a:pt x="4996" y="250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67" name="Google Shape;167;p27"/>
          <p:cNvSpPr txBox="1"/>
          <p:nvPr>
            <p:ph type="title"/>
          </p:nvPr>
        </p:nvSpPr>
        <p:spPr>
          <a:xfrm>
            <a:off x="448056" y="1026450"/>
            <a:ext cx="3475200" cy="30906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ExtraBold"/>
              <a:buNone/>
              <a:defRPr sz="3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ExtraBold"/>
              <a:buNone/>
              <a:defRPr sz="3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ExtraBold"/>
              <a:buNone/>
              <a:defRPr sz="3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ExtraBold"/>
              <a:buNone/>
              <a:defRPr sz="3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ExtraBold"/>
              <a:buNone/>
              <a:defRPr sz="3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ExtraBold"/>
              <a:buNone/>
              <a:defRPr sz="3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ExtraBold"/>
              <a:buNone/>
              <a:defRPr sz="3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ExtraBold"/>
              <a:buNone/>
              <a:defRPr sz="3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ExtraBold"/>
              <a:buNone/>
              <a:defRPr sz="3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/>
        </p:txBody>
      </p:sp>
      <p:sp>
        <p:nvSpPr>
          <p:cNvPr id="168" name="Google Shape;168;p27"/>
          <p:cNvSpPr/>
          <p:nvPr/>
        </p:nvSpPr>
        <p:spPr>
          <a:xfrm>
            <a:off x="8860500" y="185100"/>
            <a:ext cx="100500" cy="2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7"/>
          <p:cNvSpPr/>
          <p:nvPr/>
        </p:nvSpPr>
        <p:spPr>
          <a:xfrm>
            <a:off x="8942700" y="185100"/>
            <a:ext cx="18300" cy="10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/>
          <p:nvPr/>
        </p:nvSpPr>
        <p:spPr>
          <a:xfrm rot="2700000">
            <a:off x="8900128" y="172786"/>
            <a:ext cx="18243" cy="12812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7"/>
          <p:cNvSpPr txBox="1"/>
          <p:nvPr>
            <p:ph idx="1" type="subTitle"/>
          </p:nvPr>
        </p:nvSpPr>
        <p:spPr>
          <a:xfrm>
            <a:off x="448350" y="192274"/>
            <a:ext cx="1392900" cy="13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 ExtraBold"/>
              <a:buNone/>
              <a:defRPr sz="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 ExtraBold"/>
              <a:buNone/>
              <a:defRPr sz="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 ExtraBold"/>
              <a:buNone/>
              <a:defRPr sz="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 ExtraBold"/>
              <a:buNone/>
              <a:defRPr sz="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 ExtraBold"/>
              <a:buNone/>
              <a:defRPr sz="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 ExtraBold"/>
              <a:buNone/>
              <a:defRPr sz="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 ExtraBold"/>
              <a:buNone/>
              <a:defRPr sz="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 ExtraBold"/>
              <a:buNone/>
              <a:defRPr sz="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 ExtraBold"/>
              <a:buNone/>
              <a:defRPr sz="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/>
        </p:txBody>
      </p:sp>
      <p:sp>
        <p:nvSpPr>
          <p:cNvPr id="172" name="Google Shape;172;p27"/>
          <p:cNvSpPr txBox="1"/>
          <p:nvPr>
            <p:ph idx="2" type="subTitle"/>
          </p:nvPr>
        </p:nvSpPr>
        <p:spPr>
          <a:xfrm>
            <a:off x="2053800" y="191224"/>
            <a:ext cx="1557300" cy="13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3" name="Google Shape;173;p27"/>
          <p:cNvSpPr txBox="1"/>
          <p:nvPr>
            <p:ph idx="3" type="body"/>
          </p:nvPr>
        </p:nvSpPr>
        <p:spPr>
          <a:xfrm>
            <a:off x="4572000" y="1026450"/>
            <a:ext cx="4389000" cy="30906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342900" lvl="0" marL="457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→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23850" lvl="1" marL="9144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–"/>
              <a:defRPr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1150" lvl="2" marL="13716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Inter"/>
              <a:buChar char="●"/>
              <a:defRPr sz="1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298450" lvl="3" marL="18288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○"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■"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298450" lvl="5" marL="27432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298450" lvl="6" marL="32004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○"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298450" lvl="7" marL="36576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■"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298450" lvl="8" marL="411480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Char char="●"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">
  <p:cSld name="BLANK_2_2_1_1"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>
            <p:ph idx="2" type="pic"/>
          </p:nvPr>
        </p:nvSpPr>
        <p:spPr>
          <a:xfrm>
            <a:off x="0" y="-54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28"/>
          <p:cNvSpPr/>
          <p:nvPr/>
        </p:nvSpPr>
        <p:spPr>
          <a:xfrm>
            <a:off x="184355" y="185100"/>
            <a:ext cx="131983" cy="149347"/>
          </a:xfrm>
          <a:custGeom>
            <a:rect b="b" l="l" r="r" t="t"/>
            <a:pathLst>
              <a:path extrusionOk="0" h="96665" w="85426">
                <a:moveTo>
                  <a:pt x="38966" y="0"/>
                </a:moveTo>
                <a:lnTo>
                  <a:pt x="0" y="22480"/>
                </a:lnTo>
                <a:lnTo>
                  <a:pt x="0" y="67690"/>
                </a:lnTo>
                <a:lnTo>
                  <a:pt x="14987" y="58948"/>
                </a:lnTo>
                <a:lnTo>
                  <a:pt x="14987" y="41214"/>
                </a:lnTo>
                <a:lnTo>
                  <a:pt x="14987" y="40964"/>
                </a:lnTo>
                <a:lnTo>
                  <a:pt x="15237" y="40464"/>
                </a:lnTo>
                <a:lnTo>
                  <a:pt x="16236" y="40464"/>
                </a:lnTo>
                <a:lnTo>
                  <a:pt x="34220" y="50955"/>
                </a:lnTo>
                <a:lnTo>
                  <a:pt x="34969" y="51705"/>
                </a:lnTo>
                <a:lnTo>
                  <a:pt x="35219" y="52454"/>
                </a:lnTo>
                <a:lnTo>
                  <a:pt x="35219" y="73435"/>
                </a:lnTo>
                <a:lnTo>
                  <a:pt x="34969" y="73935"/>
                </a:lnTo>
                <a:lnTo>
                  <a:pt x="34720" y="74185"/>
                </a:lnTo>
                <a:lnTo>
                  <a:pt x="34220" y="74435"/>
                </a:lnTo>
                <a:lnTo>
                  <a:pt x="33970" y="74185"/>
                </a:lnTo>
                <a:lnTo>
                  <a:pt x="18734" y="65442"/>
                </a:lnTo>
                <a:lnTo>
                  <a:pt x="3747" y="74185"/>
                </a:lnTo>
                <a:lnTo>
                  <a:pt x="42713" y="96665"/>
                </a:lnTo>
                <a:lnTo>
                  <a:pt x="81679" y="74185"/>
                </a:lnTo>
                <a:lnTo>
                  <a:pt x="66692" y="65442"/>
                </a:lnTo>
                <a:lnTo>
                  <a:pt x="51455" y="74185"/>
                </a:lnTo>
                <a:lnTo>
                  <a:pt x="50955" y="74435"/>
                </a:lnTo>
                <a:lnTo>
                  <a:pt x="50456" y="74185"/>
                </a:lnTo>
                <a:lnTo>
                  <a:pt x="50206" y="73935"/>
                </a:lnTo>
                <a:lnTo>
                  <a:pt x="50206" y="73435"/>
                </a:lnTo>
                <a:lnTo>
                  <a:pt x="50206" y="52454"/>
                </a:lnTo>
                <a:lnTo>
                  <a:pt x="50456" y="51705"/>
                </a:lnTo>
                <a:lnTo>
                  <a:pt x="50955" y="50955"/>
                </a:lnTo>
                <a:lnTo>
                  <a:pt x="69189" y="40464"/>
                </a:lnTo>
                <a:lnTo>
                  <a:pt x="69939" y="40464"/>
                </a:lnTo>
                <a:lnTo>
                  <a:pt x="70438" y="40964"/>
                </a:lnTo>
                <a:lnTo>
                  <a:pt x="70438" y="41214"/>
                </a:lnTo>
                <a:lnTo>
                  <a:pt x="70438" y="58948"/>
                </a:lnTo>
                <a:lnTo>
                  <a:pt x="85425" y="67690"/>
                </a:lnTo>
                <a:lnTo>
                  <a:pt x="85425" y="22480"/>
                </a:lnTo>
                <a:lnTo>
                  <a:pt x="46459" y="0"/>
                </a:lnTo>
                <a:lnTo>
                  <a:pt x="46459" y="17235"/>
                </a:lnTo>
                <a:lnTo>
                  <a:pt x="61696" y="26227"/>
                </a:lnTo>
                <a:lnTo>
                  <a:pt x="61946" y="26477"/>
                </a:lnTo>
                <a:lnTo>
                  <a:pt x="62196" y="26976"/>
                </a:lnTo>
                <a:lnTo>
                  <a:pt x="61946" y="27226"/>
                </a:lnTo>
                <a:lnTo>
                  <a:pt x="61696" y="27726"/>
                </a:lnTo>
                <a:lnTo>
                  <a:pt x="43462" y="38216"/>
                </a:lnTo>
                <a:lnTo>
                  <a:pt x="41714" y="38216"/>
                </a:lnTo>
                <a:lnTo>
                  <a:pt x="23729" y="27726"/>
                </a:lnTo>
                <a:lnTo>
                  <a:pt x="23230" y="27226"/>
                </a:lnTo>
                <a:lnTo>
                  <a:pt x="23230" y="26976"/>
                </a:lnTo>
                <a:lnTo>
                  <a:pt x="23230" y="26477"/>
                </a:lnTo>
                <a:lnTo>
                  <a:pt x="23729" y="26227"/>
                </a:lnTo>
                <a:lnTo>
                  <a:pt x="38966" y="17235"/>
                </a:lnTo>
                <a:lnTo>
                  <a:pt x="389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77" name="Google Shape;177;p28"/>
          <p:cNvGrpSpPr/>
          <p:nvPr/>
        </p:nvGrpSpPr>
        <p:grpSpPr>
          <a:xfrm>
            <a:off x="8529721" y="4823412"/>
            <a:ext cx="431274" cy="137162"/>
            <a:chOff x="2935750" y="2211175"/>
            <a:chExt cx="4446125" cy="1436250"/>
          </a:xfrm>
        </p:grpSpPr>
        <p:sp>
          <p:nvSpPr>
            <p:cNvPr id="178" name="Google Shape;178;p28"/>
            <p:cNvSpPr/>
            <p:nvPr/>
          </p:nvSpPr>
          <p:spPr>
            <a:xfrm>
              <a:off x="2935750" y="2279850"/>
              <a:ext cx="967925" cy="1111550"/>
            </a:xfrm>
            <a:custGeom>
              <a:rect b="b" l="l" r="r" t="t"/>
              <a:pathLst>
                <a:path extrusionOk="0" h="44462" w="38717">
                  <a:moveTo>
                    <a:pt x="1" y="1"/>
                  </a:moveTo>
                  <a:lnTo>
                    <a:pt x="1" y="27477"/>
                  </a:lnTo>
                  <a:lnTo>
                    <a:pt x="1" y="29475"/>
                  </a:lnTo>
                  <a:lnTo>
                    <a:pt x="250" y="31223"/>
                  </a:lnTo>
                  <a:lnTo>
                    <a:pt x="750" y="32972"/>
                  </a:lnTo>
                  <a:lnTo>
                    <a:pt x="1250" y="34720"/>
                  </a:lnTo>
                  <a:lnTo>
                    <a:pt x="1749" y="36219"/>
                  </a:lnTo>
                  <a:lnTo>
                    <a:pt x="2748" y="37468"/>
                  </a:lnTo>
                  <a:lnTo>
                    <a:pt x="3747" y="38967"/>
                  </a:lnTo>
                  <a:lnTo>
                    <a:pt x="4746" y="39966"/>
                  </a:lnTo>
                  <a:lnTo>
                    <a:pt x="6245" y="40965"/>
                  </a:lnTo>
                  <a:lnTo>
                    <a:pt x="7494" y="41964"/>
                  </a:lnTo>
                  <a:lnTo>
                    <a:pt x="9243" y="42713"/>
                  </a:lnTo>
                  <a:lnTo>
                    <a:pt x="10991" y="43463"/>
                  </a:lnTo>
                  <a:lnTo>
                    <a:pt x="12739" y="43962"/>
                  </a:lnTo>
                  <a:lnTo>
                    <a:pt x="14987" y="44212"/>
                  </a:lnTo>
                  <a:lnTo>
                    <a:pt x="16986" y="44462"/>
                  </a:lnTo>
                  <a:lnTo>
                    <a:pt x="21732" y="44462"/>
                  </a:lnTo>
                  <a:lnTo>
                    <a:pt x="23980" y="44212"/>
                  </a:lnTo>
                  <a:lnTo>
                    <a:pt x="25978" y="43962"/>
                  </a:lnTo>
                  <a:lnTo>
                    <a:pt x="27976" y="43463"/>
                  </a:lnTo>
                  <a:lnTo>
                    <a:pt x="29725" y="42713"/>
                  </a:lnTo>
                  <a:lnTo>
                    <a:pt x="31223" y="41964"/>
                  </a:lnTo>
                  <a:lnTo>
                    <a:pt x="32722" y="40965"/>
                  </a:lnTo>
                  <a:lnTo>
                    <a:pt x="33971" y="39966"/>
                  </a:lnTo>
                  <a:lnTo>
                    <a:pt x="34970" y="38717"/>
                  </a:lnTo>
                  <a:lnTo>
                    <a:pt x="35969" y="37468"/>
                  </a:lnTo>
                  <a:lnTo>
                    <a:pt x="36968" y="36219"/>
                  </a:lnTo>
                  <a:lnTo>
                    <a:pt x="37468" y="34471"/>
                  </a:lnTo>
                  <a:lnTo>
                    <a:pt x="37967" y="32972"/>
                  </a:lnTo>
                  <a:lnTo>
                    <a:pt x="38467" y="31223"/>
                  </a:lnTo>
                  <a:lnTo>
                    <a:pt x="38717" y="29225"/>
                  </a:lnTo>
                  <a:lnTo>
                    <a:pt x="38717" y="27477"/>
                  </a:lnTo>
                  <a:lnTo>
                    <a:pt x="38717" y="1"/>
                  </a:lnTo>
                  <a:lnTo>
                    <a:pt x="27227" y="1"/>
                  </a:lnTo>
                  <a:lnTo>
                    <a:pt x="27227" y="27477"/>
                  </a:lnTo>
                  <a:lnTo>
                    <a:pt x="27227" y="29225"/>
                  </a:lnTo>
                  <a:lnTo>
                    <a:pt x="26727" y="30724"/>
                  </a:lnTo>
                  <a:lnTo>
                    <a:pt x="26228" y="31973"/>
                  </a:lnTo>
                  <a:lnTo>
                    <a:pt x="25229" y="33222"/>
                  </a:lnTo>
                  <a:lnTo>
                    <a:pt x="24229" y="33971"/>
                  </a:lnTo>
                  <a:lnTo>
                    <a:pt x="22980" y="34720"/>
                  </a:lnTo>
                  <a:lnTo>
                    <a:pt x="21232" y="35220"/>
                  </a:lnTo>
                  <a:lnTo>
                    <a:pt x="19484" y="35470"/>
                  </a:lnTo>
                  <a:lnTo>
                    <a:pt x="17485" y="35220"/>
                  </a:lnTo>
                  <a:lnTo>
                    <a:pt x="15737" y="34720"/>
                  </a:lnTo>
                  <a:lnTo>
                    <a:pt x="14488" y="34221"/>
                  </a:lnTo>
                  <a:lnTo>
                    <a:pt x="13239" y="33222"/>
                  </a:lnTo>
                  <a:lnTo>
                    <a:pt x="12490" y="32222"/>
                  </a:lnTo>
                  <a:lnTo>
                    <a:pt x="11990" y="30974"/>
                  </a:lnTo>
                  <a:lnTo>
                    <a:pt x="11491" y="29475"/>
                  </a:lnTo>
                  <a:lnTo>
                    <a:pt x="11491" y="27726"/>
                  </a:lnTo>
                  <a:lnTo>
                    <a:pt x="114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4041025" y="2517150"/>
              <a:ext cx="805575" cy="855525"/>
            </a:xfrm>
            <a:custGeom>
              <a:rect b="b" l="l" r="r" t="t"/>
              <a:pathLst>
                <a:path extrusionOk="0" h="34221" w="32223">
                  <a:moveTo>
                    <a:pt x="18984" y="0"/>
                  </a:moveTo>
                  <a:lnTo>
                    <a:pt x="17486" y="500"/>
                  </a:lnTo>
                  <a:lnTo>
                    <a:pt x="15987" y="750"/>
                  </a:lnTo>
                  <a:lnTo>
                    <a:pt x="14738" y="1499"/>
                  </a:lnTo>
                  <a:lnTo>
                    <a:pt x="13489" y="2248"/>
                  </a:lnTo>
                  <a:lnTo>
                    <a:pt x="12240" y="3248"/>
                  </a:lnTo>
                  <a:lnTo>
                    <a:pt x="11241" y="4247"/>
                  </a:lnTo>
                  <a:lnTo>
                    <a:pt x="10242" y="5496"/>
                  </a:lnTo>
                  <a:lnTo>
                    <a:pt x="10242" y="1000"/>
                  </a:lnTo>
                  <a:lnTo>
                    <a:pt x="1" y="1000"/>
                  </a:lnTo>
                  <a:lnTo>
                    <a:pt x="1" y="34220"/>
                  </a:lnTo>
                  <a:lnTo>
                    <a:pt x="10492" y="34220"/>
                  </a:lnTo>
                  <a:lnTo>
                    <a:pt x="10492" y="15986"/>
                  </a:lnTo>
                  <a:lnTo>
                    <a:pt x="10742" y="14488"/>
                  </a:lnTo>
                  <a:lnTo>
                    <a:pt x="10991" y="12989"/>
                  </a:lnTo>
                  <a:lnTo>
                    <a:pt x="11491" y="11740"/>
                  </a:lnTo>
                  <a:lnTo>
                    <a:pt x="12240" y="10741"/>
                  </a:lnTo>
                  <a:lnTo>
                    <a:pt x="12990" y="9992"/>
                  </a:lnTo>
                  <a:lnTo>
                    <a:pt x="13989" y="9492"/>
                  </a:lnTo>
                  <a:lnTo>
                    <a:pt x="14988" y="8993"/>
                  </a:lnTo>
                  <a:lnTo>
                    <a:pt x="16486" y="8743"/>
                  </a:lnTo>
                  <a:lnTo>
                    <a:pt x="17486" y="8993"/>
                  </a:lnTo>
                  <a:lnTo>
                    <a:pt x="18735" y="9242"/>
                  </a:lnTo>
                  <a:lnTo>
                    <a:pt x="19484" y="9742"/>
                  </a:lnTo>
                  <a:lnTo>
                    <a:pt x="20233" y="10491"/>
                  </a:lnTo>
                  <a:lnTo>
                    <a:pt x="20733" y="11241"/>
                  </a:lnTo>
                  <a:lnTo>
                    <a:pt x="21232" y="12240"/>
                  </a:lnTo>
                  <a:lnTo>
                    <a:pt x="21482" y="13489"/>
                  </a:lnTo>
                  <a:lnTo>
                    <a:pt x="21482" y="14738"/>
                  </a:lnTo>
                  <a:lnTo>
                    <a:pt x="21482" y="34220"/>
                  </a:lnTo>
                  <a:lnTo>
                    <a:pt x="32223" y="34220"/>
                  </a:lnTo>
                  <a:lnTo>
                    <a:pt x="32223" y="12739"/>
                  </a:lnTo>
                  <a:lnTo>
                    <a:pt x="31973" y="9992"/>
                  </a:lnTo>
                  <a:lnTo>
                    <a:pt x="31473" y="7494"/>
                  </a:lnTo>
                  <a:lnTo>
                    <a:pt x="30474" y="5496"/>
                  </a:lnTo>
                  <a:lnTo>
                    <a:pt x="28976" y="3497"/>
                  </a:lnTo>
                  <a:lnTo>
                    <a:pt x="27477" y="1999"/>
                  </a:lnTo>
                  <a:lnTo>
                    <a:pt x="25479" y="1000"/>
                  </a:lnTo>
                  <a:lnTo>
                    <a:pt x="23231" y="250"/>
                  </a:lnTo>
                  <a:lnTo>
                    <a:pt x="204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4977725" y="2211175"/>
              <a:ext cx="268525" cy="218575"/>
            </a:xfrm>
            <a:custGeom>
              <a:rect b="b" l="l" r="r" t="t"/>
              <a:pathLst>
                <a:path extrusionOk="0" h="8743" w="10741">
                  <a:moveTo>
                    <a:pt x="0" y="0"/>
                  </a:moveTo>
                  <a:lnTo>
                    <a:pt x="0" y="8743"/>
                  </a:lnTo>
                  <a:lnTo>
                    <a:pt x="10741" y="8743"/>
                  </a:lnTo>
                  <a:lnTo>
                    <a:pt x="10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4977725" y="2542125"/>
              <a:ext cx="268525" cy="830550"/>
            </a:xfrm>
            <a:custGeom>
              <a:rect b="b" l="l" r="r" t="t"/>
              <a:pathLst>
                <a:path extrusionOk="0" h="33222" w="10741">
                  <a:moveTo>
                    <a:pt x="0" y="1"/>
                  </a:moveTo>
                  <a:lnTo>
                    <a:pt x="0" y="33221"/>
                  </a:lnTo>
                  <a:lnTo>
                    <a:pt x="10741" y="33221"/>
                  </a:lnTo>
                  <a:lnTo>
                    <a:pt x="10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5339900" y="2279850"/>
              <a:ext cx="524575" cy="1105300"/>
            </a:xfrm>
            <a:custGeom>
              <a:rect b="b" l="l" r="r" t="t"/>
              <a:pathLst>
                <a:path extrusionOk="0" h="44212" w="20983">
                  <a:moveTo>
                    <a:pt x="4497" y="1"/>
                  </a:moveTo>
                  <a:lnTo>
                    <a:pt x="4497" y="10492"/>
                  </a:lnTo>
                  <a:lnTo>
                    <a:pt x="0" y="10492"/>
                  </a:lnTo>
                  <a:lnTo>
                    <a:pt x="0" y="18984"/>
                  </a:lnTo>
                  <a:lnTo>
                    <a:pt x="4497" y="18984"/>
                  </a:lnTo>
                  <a:lnTo>
                    <a:pt x="4497" y="34970"/>
                  </a:lnTo>
                  <a:lnTo>
                    <a:pt x="4746" y="37468"/>
                  </a:lnTo>
                  <a:lnTo>
                    <a:pt x="5246" y="39466"/>
                  </a:lnTo>
                  <a:lnTo>
                    <a:pt x="6245" y="40965"/>
                  </a:lnTo>
                  <a:lnTo>
                    <a:pt x="7494" y="42214"/>
                  </a:lnTo>
                  <a:lnTo>
                    <a:pt x="8993" y="43213"/>
                  </a:lnTo>
                  <a:lnTo>
                    <a:pt x="10741" y="43712"/>
                  </a:lnTo>
                  <a:lnTo>
                    <a:pt x="12989" y="43962"/>
                  </a:lnTo>
                  <a:lnTo>
                    <a:pt x="14987" y="44212"/>
                  </a:lnTo>
                  <a:lnTo>
                    <a:pt x="18734" y="43962"/>
                  </a:lnTo>
                  <a:lnTo>
                    <a:pt x="20982" y="43712"/>
                  </a:lnTo>
                  <a:lnTo>
                    <a:pt x="20982" y="35969"/>
                  </a:lnTo>
                  <a:lnTo>
                    <a:pt x="18484" y="35969"/>
                  </a:lnTo>
                  <a:lnTo>
                    <a:pt x="16986" y="35719"/>
                  </a:lnTo>
                  <a:lnTo>
                    <a:pt x="15737" y="35220"/>
                  </a:lnTo>
                  <a:lnTo>
                    <a:pt x="15487" y="34970"/>
                  </a:lnTo>
                  <a:lnTo>
                    <a:pt x="14987" y="34221"/>
                  </a:lnTo>
                  <a:lnTo>
                    <a:pt x="14987" y="33471"/>
                  </a:lnTo>
                  <a:lnTo>
                    <a:pt x="14738" y="32722"/>
                  </a:lnTo>
                  <a:lnTo>
                    <a:pt x="14738" y="18984"/>
                  </a:lnTo>
                  <a:lnTo>
                    <a:pt x="20982" y="18984"/>
                  </a:lnTo>
                  <a:lnTo>
                    <a:pt x="20982" y="10492"/>
                  </a:lnTo>
                  <a:lnTo>
                    <a:pt x="14738" y="10492"/>
                  </a:lnTo>
                  <a:lnTo>
                    <a:pt x="147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5926875" y="2542125"/>
              <a:ext cx="868025" cy="1105300"/>
            </a:xfrm>
            <a:custGeom>
              <a:rect b="b" l="l" r="r" t="t"/>
              <a:pathLst>
                <a:path extrusionOk="0" h="44212" w="34721">
                  <a:moveTo>
                    <a:pt x="1" y="1"/>
                  </a:moveTo>
                  <a:lnTo>
                    <a:pt x="9992" y="25478"/>
                  </a:lnTo>
                  <a:lnTo>
                    <a:pt x="11491" y="29724"/>
                  </a:lnTo>
                  <a:lnTo>
                    <a:pt x="11741" y="31223"/>
                  </a:lnTo>
                  <a:lnTo>
                    <a:pt x="11990" y="32472"/>
                  </a:lnTo>
                  <a:lnTo>
                    <a:pt x="11741" y="33971"/>
                  </a:lnTo>
                  <a:lnTo>
                    <a:pt x="11491" y="34470"/>
                  </a:lnTo>
                  <a:lnTo>
                    <a:pt x="10991" y="34970"/>
                  </a:lnTo>
                  <a:lnTo>
                    <a:pt x="10242" y="35469"/>
                  </a:lnTo>
                  <a:lnTo>
                    <a:pt x="9493" y="35719"/>
                  </a:lnTo>
                  <a:lnTo>
                    <a:pt x="7494" y="35969"/>
                  </a:lnTo>
                  <a:lnTo>
                    <a:pt x="3997" y="35969"/>
                  </a:lnTo>
                  <a:lnTo>
                    <a:pt x="3997" y="44212"/>
                  </a:lnTo>
                  <a:lnTo>
                    <a:pt x="10742" y="44212"/>
                  </a:lnTo>
                  <a:lnTo>
                    <a:pt x="13239" y="43962"/>
                  </a:lnTo>
                  <a:lnTo>
                    <a:pt x="15238" y="43712"/>
                  </a:lnTo>
                  <a:lnTo>
                    <a:pt x="16986" y="42963"/>
                  </a:lnTo>
                  <a:lnTo>
                    <a:pt x="18485" y="41964"/>
                  </a:lnTo>
                  <a:lnTo>
                    <a:pt x="19983" y="40465"/>
                  </a:lnTo>
                  <a:lnTo>
                    <a:pt x="21232" y="38717"/>
                  </a:lnTo>
                  <a:lnTo>
                    <a:pt x="22231" y="36469"/>
                  </a:lnTo>
                  <a:lnTo>
                    <a:pt x="23231" y="33721"/>
                  </a:lnTo>
                  <a:lnTo>
                    <a:pt x="34721" y="1"/>
                  </a:lnTo>
                  <a:lnTo>
                    <a:pt x="24230" y="1"/>
                  </a:lnTo>
                  <a:lnTo>
                    <a:pt x="19983" y="14238"/>
                  </a:lnTo>
                  <a:lnTo>
                    <a:pt x="18485" y="19234"/>
                  </a:lnTo>
                  <a:lnTo>
                    <a:pt x="17985" y="21731"/>
                  </a:lnTo>
                  <a:lnTo>
                    <a:pt x="17735" y="21731"/>
                  </a:lnTo>
                  <a:lnTo>
                    <a:pt x="17236" y="19234"/>
                  </a:lnTo>
                  <a:lnTo>
                    <a:pt x="15737" y="14238"/>
                  </a:lnTo>
                  <a:lnTo>
                    <a:pt x="112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6957225" y="2542125"/>
              <a:ext cx="424650" cy="424650"/>
            </a:xfrm>
            <a:custGeom>
              <a:rect b="b" l="l" r="r" t="t"/>
              <a:pathLst>
                <a:path extrusionOk="0" h="16986" w="16986">
                  <a:moveTo>
                    <a:pt x="8493" y="1999"/>
                  </a:moveTo>
                  <a:lnTo>
                    <a:pt x="10242" y="2249"/>
                  </a:lnTo>
                  <a:lnTo>
                    <a:pt x="11741" y="2998"/>
                  </a:lnTo>
                  <a:lnTo>
                    <a:pt x="12990" y="3997"/>
                  </a:lnTo>
                  <a:lnTo>
                    <a:pt x="13989" y="5246"/>
                  </a:lnTo>
                  <a:lnTo>
                    <a:pt x="14738" y="6745"/>
                  </a:lnTo>
                  <a:lnTo>
                    <a:pt x="14988" y="8493"/>
                  </a:lnTo>
                  <a:lnTo>
                    <a:pt x="14738" y="10242"/>
                  </a:lnTo>
                  <a:lnTo>
                    <a:pt x="13989" y="11740"/>
                  </a:lnTo>
                  <a:lnTo>
                    <a:pt x="12990" y="12989"/>
                  </a:lnTo>
                  <a:lnTo>
                    <a:pt x="11741" y="13988"/>
                  </a:lnTo>
                  <a:lnTo>
                    <a:pt x="10242" y="14738"/>
                  </a:lnTo>
                  <a:lnTo>
                    <a:pt x="8493" y="14987"/>
                  </a:lnTo>
                  <a:lnTo>
                    <a:pt x="6745" y="14738"/>
                  </a:lnTo>
                  <a:lnTo>
                    <a:pt x="5246" y="13988"/>
                  </a:lnTo>
                  <a:lnTo>
                    <a:pt x="3997" y="12989"/>
                  </a:lnTo>
                  <a:lnTo>
                    <a:pt x="2998" y="11740"/>
                  </a:lnTo>
                  <a:lnTo>
                    <a:pt x="2249" y="10242"/>
                  </a:lnTo>
                  <a:lnTo>
                    <a:pt x="1999" y="8493"/>
                  </a:lnTo>
                  <a:lnTo>
                    <a:pt x="2249" y="6745"/>
                  </a:lnTo>
                  <a:lnTo>
                    <a:pt x="2998" y="5246"/>
                  </a:lnTo>
                  <a:lnTo>
                    <a:pt x="3997" y="3997"/>
                  </a:lnTo>
                  <a:lnTo>
                    <a:pt x="5246" y="2998"/>
                  </a:lnTo>
                  <a:lnTo>
                    <a:pt x="6745" y="2249"/>
                  </a:lnTo>
                  <a:lnTo>
                    <a:pt x="8493" y="1999"/>
                  </a:lnTo>
                  <a:close/>
                  <a:moveTo>
                    <a:pt x="8493" y="1"/>
                  </a:moveTo>
                  <a:lnTo>
                    <a:pt x="6745" y="250"/>
                  </a:lnTo>
                  <a:lnTo>
                    <a:pt x="5246" y="750"/>
                  </a:lnTo>
                  <a:lnTo>
                    <a:pt x="3748" y="1499"/>
                  </a:lnTo>
                  <a:lnTo>
                    <a:pt x="2499" y="2498"/>
                  </a:lnTo>
                  <a:lnTo>
                    <a:pt x="1500" y="3747"/>
                  </a:lnTo>
                  <a:lnTo>
                    <a:pt x="750" y="5246"/>
                  </a:lnTo>
                  <a:lnTo>
                    <a:pt x="251" y="6745"/>
                  </a:lnTo>
                  <a:lnTo>
                    <a:pt x="1" y="8493"/>
                  </a:lnTo>
                  <a:lnTo>
                    <a:pt x="251" y="10242"/>
                  </a:lnTo>
                  <a:lnTo>
                    <a:pt x="750" y="11740"/>
                  </a:lnTo>
                  <a:lnTo>
                    <a:pt x="1500" y="13239"/>
                  </a:lnTo>
                  <a:lnTo>
                    <a:pt x="2499" y="14488"/>
                  </a:lnTo>
                  <a:lnTo>
                    <a:pt x="3748" y="15487"/>
                  </a:lnTo>
                  <a:lnTo>
                    <a:pt x="5246" y="16236"/>
                  </a:lnTo>
                  <a:lnTo>
                    <a:pt x="6745" y="16736"/>
                  </a:lnTo>
                  <a:lnTo>
                    <a:pt x="8493" y="16986"/>
                  </a:lnTo>
                  <a:lnTo>
                    <a:pt x="10242" y="16736"/>
                  </a:lnTo>
                  <a:lnTo>
                    <a:pt x="11741" y="16236"/>
                  </a:lnTo>
                  <a:lnTo>
                    <a:pt x="13239" y="15487"/>
                  </a:lnTo>
                  <a:lnTo>
                    <a:pt x="14488" y="14488"/>
                  </a:lnTo>
                  <a:lnTo>
                    <a:pt x="15487" y="13239"/>
                  </a:lnTo>
                  <a:lnTo>
                    <a:pt x="16237" y="11740"/>
                  </a:lnTo>
                  <a:lnTo>
                    <a:pt x="16736" y="10242"/>
                  </a:lnTo>
                  <a:lnTo>
                    <a:pt x="16986" y="8493"/>
                  </a:lnTo>
                  <a:lnTo>
                    <a:pt x="16736" y="6745"/>
                  </a:lnTo>
                  <a:lnTo>
                    <a:pt x="16237" y="5246"/>
                  </a:lnTo>
                  <a:lnTo>
                    <a:pt x="15487" y="3747"/>
                  </a:lnTo>
                  <a:lnTo>
                    <a:pt x="14488" y="2498"/>
                  </a:lnTo>
                  <a:lnTo>
                    <a:pt x="13239" y="1499"/>
                  </a:lnTo>
                  <a:lnTo>
                    <a:pt x="11741" y="750"/>
                  </a:lnTo>
                  <a:lnTo>
                    <a:pt x="10242" y="250"/>
                  </a:lnTo>
                  <a:lnTo>
                    <a:pt x="8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7094625" y="2654525"/>
              <a:ext cx="168625" cy="193600"/>
            </a:xfrm>
            <a:custGeom>
              <a:rect b="b" l="l" r="r" t="t"/>
              <a:pathLst>
                <a:path extrusionOk="0" h="7744" w="6745">
                  <a:moveTo>
                    <a:pt x="3497" y="1250"/>
                  </a:moveTo>
                  <a:lnTo>
                    <a:pt x="4246" y="1499"/>
                  </a:lnTo>
                  <a:lnTo>
                    <a:pt x="4496" y="1749"/>
                  </a:lnTo>
                  <a:lnTo>
                    <a:pt x="4496" y="2498"/>
                  </a:lnTo>
                  <a:lnTo>
                    <a:pt x="4496" y="2998"/>
                  </a:lnTo>
                  <a:lnTo>
                    <a:pt x="4246" y="3498"/>
                  </a:lnTo>
                  <a:lnTo>
                    <a:pt x="3497" y="3747"/>
                  </a:lnTo>
                  <a:lnTo>
                    <a:pt x="1749" y="3747"/>
                  </a:lnTo>
                  <a:lnTo>
                    <a:pt x="1749" y="1250"/>
                  </a:lnTo>
                  <a:close/>
                  <a:moveTo>
                    <a:pt x="0" y="1"/>
                  </a:moveTo>
                  <a:lnTo>
                    <a:pt x="0" y="7744"/>
                  </a:lnTo>
                  <a:lnTo>
                    <a:pt x="1749" y="7744"/>
                  </a:lnTo>
                  <a:lnTo>
                    <a:pt x="1749" y="5246"/>
                  </a:lnTo>
                  <a:lnTo>
                    <a:pt x="3497" y="5246"/>
                  </a:lnTo>
                  <a:lnTo>
                    <a:pt x="4746" y="7744"/>
                  </a:lnTo>
                  <a:lnTo>
                    <a:pt x="6744" y="7744"/>
                  </a:lnTo>
                  <a:lnTo>
                    <a:pt x="5245" y="4746"/>
                  </a:lnTo>
                  <a:lnTo>
                    <a:pt x="5995" y="3997"/>
                  </a:lnTo>
                  <a:lnTo>
                    <a:pt x="6245" y="3248"/>
                  </a:lnTo>
                  <a:lnTo>
                    <a:pt x="6494" y="2498"/>
                  </a:lnTo>
                  <a:lnTo>
                    <a:pt x="6245" y="1749"/>
                  </a:lnTo>
                  <a:lnTo>
                    <a:pt x="5995" y="1000"/>
                  </a:lnTo>
                  <a:lnTo>
                    <a:pt x="5495" y="500"/>
                  </a:lnTo>
                  <a:lnTo>
                    <a:pt x="4996" y="250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86" name="Google Shape;186;p28"/>
          <p:cNvSpPr txBox="1"/>
          <p:nvPr>
            <p:ph idx="1" type="subTitle"/>
          </p:nvPr>
        </p:nvSpPr>
        <p:spPr>
          <a:xfrm>
            <a:off x="448350" y="192274"/>
            <a:ext cx="1392900" cy="13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 ExtraBold"/>
              <a:buNone/>
              <a:defRPr sz="6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600"/>
              <a:buFont typeface="Inter ExtraBold"/>
              <a:buNone/>
              <a:defRPr sz="6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600"/>
              <a:buFont typeface="Inter ExtraBold"/>
              <a:buNone/>
              <a:defRPr sz="6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600"/>
              <a:buFont typeface="Inter ExtraBold"/>
              <a:buNone/>
              <a:defRPr sz="6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600"/>
              <a:buFont typeface="Inter ExtraBold"/>
              <a:buNone/>
              <a:defRPr sz="6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600"/>
              <a:buFont typeface="Inter ExtraBold"/>
              <a:buNone/>
              <a:defRPr sz="6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600"/>
              <a:buFont typeface="Inter ExtraBold"/>
              <a:buNone/>
              <a:defRPr sz="6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600"/>
              <a:buFont typeface="Inter ExtraBold"/>
              <a:buNone/>
              <a:defRPr sz="6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SzPts val="600"/>
              <a:buFont typeface="Inter ExtraBold"/>
              <a:buNone/>
              <a:defRPr sz="6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/>
        </p:txBody>
      </p:sp>
      <p:sp>
        <p:nvSpPr>
          <p:cNvPr id="187" name="Google Shape;187;p28"/>
          <p:cNvSpPr txBox="1"/>
          <p:nvPr>
            <p:ph idx="3" type="subTitle"/>
          </p:nvPr>
        </p:nvSpPr>
        <p:spPr>
          <a:xfrm>
            <a:off x="2053800" y="191224"/>
            <a:ext cx="1557300" cy="13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"/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600"/>
              <a:buFont typeface="Inter"/>
              <a:buNone/>
              <a:defRPr sz="6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600"/>
              <a:buFont typeface="Inter"/>
              <a:buNone/>
              <a:defRPr sz="6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600"/>
              <a:buFont typeface="Inter"/>
              <a:buNone/>
              <a:defRPr sz="6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600"/>
              <a:buFont typeface="Inter"/>
              <a:buNone/>
              <a:defRPr sz="6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600"/>
              <a:buFont typeface="Inter"/>
              <a:buNone/>
              <a:defRPr sz="6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600"/>
              <a:buFont typeface="Inter"/>
              <a:buNone/>
              <a:defRPr sz="6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600"/>
              <a:buFont typeface="Inter"/>
              <a:buNone/>
              <a:defRPr sz="6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SzPts val="600"/>
              <a:buFont typeface="Inter"/>
              <a:buNone/>
              <a:defRPr sz="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title, text, image - light">
  <p:cSld name="BLANK_2_1_2">
    <p:bg>
      <p:bgPr>
        <a:solidFill>
          <a:schemeClr val="lt2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/>
          <p:nvPr>
            <p:ph idx="2" type="pic"/>
          </p:nvPr>
        </p:nvSpPr>
        <p:spPr>
          <a:xfrm>
            <a:off x="4572000" y="0"/>
            <a:ext cx="4572000" cy="466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448350" y="1363019"/>
            <a:ext cx="4255800" cy="308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23850" lvl="0" marL="457200">
              <a:spcBef>
                <a:spcPts val="800"/>
              </a:spcBef>
              <a:spcAft>
                <a:spcPts val="0"/>
              </a:spcAft>
              <a:buSzPts val="1500"/>
              <a:buFont typeface="Inter"/>
              <a:buChar char="→"/>
              <a:defRPr sz="1500">
                <a:latin typeface="Inter"/>
                <a:ea typeface="Inter"/>
                <a:cs typeface="Inter"/>
                <a:sym typeface="Inter"/>
              </a:defRPr>
            </a:lvl1pPr>
            <a:lvl2pPr indent="-323850" lvl="1" marL="91440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–"/>
              <a:defRPr sz="1500">
                <a:latin typeface="Inter"/>
                <a:ea typeface="Inter"/>
                <a:cs typeface="Inter"/>
                <a:sym typeface="Inter"/>
              </a:defRPr>
            </a:lvl2pPr>
            <a:lvl3pPr indent="-323850" lvl="2" marL="137160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3pPr>
            <a:lvl4pPr indent="-323850" lvl="3" marL="182880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4pPr>
            <a:lvl5pPr indent="-323850" lvl="4" marL="228600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5pPr>
            <a:lvl6pPr indent="-323850" lvl="5" marL="274320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6pPr>
            <a:lvl7pPr indent="-323850" lvl="6" marL="320040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○"/>
              <a:defRPr sz="1500">
                <a:latin typeface="Inter"/>
                <a:ea typeface="Inter"/>
                <a:cs typeface="Inter"/>
                <a:sym typeface="Inter"/>
              </a:defRPr>
            </a:lvl7pPr>
            <a:lvl8pPr indent="-323850" lvl="7" marL="365760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■"/>
              <a:defRPr sz="1500">
                <a:latin typeface="Inter"/>
                <a:ea typeface="Inter"/>
                <a:cs typeface="Inter"/>
                <a:sym typeface="Inter"/>
              </a:defRPr>
            </a:lvl8pPr>
            <a:lvl9pPr indent="-323850" lvl="8" marL="4114800">
              <a:spcBef>
                <a:spcPts val="400"/>
              </a:spcBef>
              <a:spcAft>
                <a:spcPts val="0"/>
              </a:spcAft>
              <a:buSzPts val="1500"/>
              <a:buFont typeface="Inter"/>
              <a:buChar char="●"/>
              <a:defRPr sz="15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91" name="Google Shape;191;p29"/>
          <p:cNvSpPr txBox="1"/>
          <p:nvPr>
            <p:ph type="title"/>
          </p:nvPr>
        </p:nvSpPr>
        <p:spPr>
          <a:xfrm>
            <a:off x="448350" y="707393"/>
            <a:ext cx="6950100" cy="4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ExtraBold"/>
              <a:buNone/>
              <a:defRPr sz="1800"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ExtraBold"/>
              <a:buNone/>
              <a:defRPr sz="1800"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ExtraBold"/>
              <a:buNone/>
              <a:defRPr sz="1800"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ExtraBold"/>
              <a:buNone/>
              <a:defRPr sz="1800"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ExtraBold"/>
              <a:buNone/>
              <a:defRPr sz="1800"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ExtraBold"/>
              <a:buNone/>
              <a:defRPr sz="1800"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ExtraBold"/>
              <a:buNone/>
              <a:defRPr sz="1800"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ExtraBold"/>
              <a:buNone/>
              <a:defRPr sz="1800"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ExtraBold"/>
              <a:buNone/>
              <a:defRPr sz="1800"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/>
        </p:txBody>
      </p:sp>
      <p:sp>
        <p:nvSpPr>
          <p:cNvPr id="192" name="Google Shape;192;p29"/>
          <p:cNvSpPr/>
          <p:nvPr/>
        </p:nvSpPr>
        <p:spPr>
          <a:xfrm>
            <a:off x="184355" y="184013"/>
            <a:ext cx="131983" cy="149347"/>
          </a:xfrm>
          <a:custGeom>
            <a:rect b="b" l="l" r="r" t="t"/>
            <a:pathLst>
              <a:path extrusionOk="0" h="96665" w="85426">
                <a:moveTo>
                  <a:pt x="38966" y="0"/>
                </a:moveTo>
                <a:lnTo>
                  <a:pt x="0" y="22480"/>
                </a:lnTo>
                <a:lnTo>
                  <a:pt x="0" y="67690"/>
                </a:lnTo>
                <a:lnTo>
                  <a:pt x="14987" y="58948"/>
                </a:lnTo>
                <a:lnTo>
                  <a:pt x="14987" y="41214"/>
                </a:lnTo>
                <a:lnTo>
                  <a:pt x="14987" y="40964"/>
                </a:lnTo>
                <a:lnTo>
                  <a:pt x="15237" y="40464"/>
                </a:lnTo>
                <a:lnTo>
                  <a:pt x="16236" y="40464"/>
                </a:lnTo>
                <a:lnTo>
                  <a:pt x="34220" y="50955"/>
                </a:lnTo>
                <a:lnTo>
                  <a:pt x="34969" y="51705"/>
                </a:lnTo>
                <a:lnTo>
                  <a:pt x="35219" y="52454"/>
                </a:lnTo>
                <a:lnTo>
                  <a:pt x="35219" y="73435"/>
                </a:lnTo>
                <a:lnTo>
                  <a:pt x="34969" y="73935"/>
                </a:lnTo>
                <a:lnTo>
                  <a:pt x="34720" y="74185"/>
                </a:lnTo>
                <a:lnTo>
                  <a:pt x="34220" y="74435"/>
                </a:lnTo>
                <a:lnTo>
                  <a:pt x="33970" y="74185"/>
                </a:lnTo>
                <a:lnTo>
                  <a:pt x="18734" y="65442"/>
                </a:lnTo>
                <a:lnTo>
                  <a:pt x="3747" y="74185"/>
                </a:lnTo>
                <a:lnTo>
                  <a:pt x="42713" y="96665"/>
                </a:lnTo>
                <a:lnTo>
                  <a:pt x="81679" y="74185"/>
                </a:lnTo>
                <a:lnTo>
                  <a:pt x="66692" y="65442"/>
                </a:lnTo>
                <a:lnTo>
                  <a:pt x="51455" y="74185"/>
                </a:lnTo>
                <a:lnTo>
                  <a:pt x="50955" y="74435"/>
                </a:lnTo>
                <a:lnTo>
                  <a:pt x="50456" y="74185"/>
                </a:lnTo>
                <a:lnTo>
                  <a:pt x="50206" y="73935"/>
                </a:lnTo>
                <a:lnTo>
                  <a:pt x="50206" y="73435"/>
                </a:lnTo>
                <a:lnTo>
                  <a:pt x="50206" y="52454"/>
                </a:lnTo>
                <a:lnTo>
                  <a:pt x="50456" y="51705"/>
                </a:lnTo>
                <a:lnTo>
                  <a:pt x="50955" y="50955"/>
                </a:lnTo>
                <a:lnTo>
                  <a:pt x="69189" y="40464"/>
                </a:lnTo>
                <a:lnTo>
                  <a:pt x="69939" y="40464"/>
                </a:lnTo>
                <a:lnTo>
                  <a:pt x="70438" y="40964"/>
                </a:lnTo>
                <a:lnTo>
                  <a:pt x="70438" y="41214"/>
                </a:lnTo>
                <a:lnTo>
                  <a:pt x="70438" y="58948"/>
                </a:lnTo>
                <a:lnTo>
                  <a:pt x="85425" y="67690"/>
                </a:lnTo>
                <a:lnTo>
                  <a:pt x="85425" y="22480"/>
                </a:lnTo>
                <a:lnTo>
                  <a:pt x="46459" y="0"/>
                </a:lnTo>
                <a:lnTo>
                  <a:pt x="46459" y="17235"/>
                </a:lnTo>
                <a:lnTo>
                  <a:pt x="61696" y="26227"/>
                </a:lnTo>
                <a:lnTo>
                  <a:pt x="61946" y="26477"/>
                </a:lnTo>
                <a:lnTo>
                  <a:pt x="62196" y="26976"/>
                </a:lnTo>
                <a:lnTo>
                  <a:pt x="61946" y="27226"/>
                </a:lnTo>
                <a:lnTo>
                  <a:pt x="61696" y="27726"/>
                </a:lnTo>
                <a:lnTo>
                  <a:pt x="43462" y="38216"/>
                </a:lnTo>
                <a:lnTo>
                  <a:pt x="41714" y="38216"/>
                </a:lnTo>
                <a:lnTo>
                  <a:pt x="23729" y="27726"/>
                </a:lnTo>
                <a:lnTo>
                  <a:pt x="23230" y="27226"/>
                </a:lnTo>
                <a:lnTo>
                  <a:pt x="23230" y="26976"/>
                </a:lnTo>
                <a:lnTo>
                  <a:pt x="23230" y="26477"/>
                </a:lnTo>
                <a:lnTo>
                  <a:pt x="23729" y="26227"/>
                </a:lnTo>
                <a:lnTo>
                  <a:pt x="38966" y="17235"/>
                </a:lnTo>
                <a:lnTo>
                  <a:pt x="3896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93" name="Google Shape;193;p29"/>
          <p:cNvGrpSpPr/>
          <p:nvPr/>
        </p:nvGrpSpPr>
        <p:grpSpPr>
          <a:xfrm>
            <a:off x="8529721" y="4822324"/>
            <a:ext cx="431274" cy="137162"/>
            <a:chOff x="2935750" y="2211175"/>
            <a:chExt cx="4446125" cy="1436250"/>
          </a:xfrm>
        </p:grpSpPr>
        <p:sp>
          <p:nvSpPr>
            <p:cNvPr id="194" name="Google Shape;194;p29"/>
            <p:cNvSpPr/>
            <p:nvPr/>
          </p:nvSpPr>
          <p:spPr>
            <a:xfrm>
              <a:off x="2935750" y="2279850"/>
              <a:ext cx="967925" cy="1111550"/>
            </a:xfrm>
            <a:custGeom>
              <a:rect b="b" l="l" r="r" t="t"/>
              <a:pathLst>
                <a:path extrusionOk="0" h="44462" w="38717">
                  <a:moveTo>
                    <a:pt x="1" y="1"/>
                  </a:moveTo>
                  <a:lnTo>
                    <a:pt x="1" y="27477"/>
                  </a:lnTo>
                  <a:lnTo>
                    <a:pt x="1" y="29475"/>
                  </a:lnTo>
                  <a:lnTo>
                    <a:pt x="250" y="31223"/>
                  </a:lnTo>
                  <a:lnTo>
                    <a:pt x="750" y="32972"/>
                  </a:lnTo>
                  <a:lnTo>
                    <a:pt x="1250" y="34720"/>
                  </a:lnTo>
                  <a:lnTo>
                    <a:pt x="1749" y="36219"/>
                  </a:lnTo>
                  <a:lnTo>
                    <a:pt x="2748" y="37468"/>
                  </a:lnTo>
                  <a:lnTo>
                    <a:pt x="3747" y="38967"/>
                  </a:lnTo>
                  <a:lnTo>
                    <a:pt x="4746" y="39966"/>
                  </a:lnTo>
                  <a:lnTo>
                    <a:pt x="6245" y="40965"/>
                  </a:lnTo>
                  <a:lnTo>
                    <a:pt x="7494" y="41964"/>
                  </a:lnTo>
                  <a:lnTo>
                    <a:pt x="9243" y="42713"/>
                  </a:lnTo>
                  <a:lnTo>
                    <a:pt x="10991" y="43463"/>
                  </a:lnTo>
                  <a:lnTo>
                    <a:pt x="12739" y="43962"/>
                  </a:lnTo>
                  <a:lnTo>
                    <a:pt x="14987" y="44212"/>
                  </a:lnTo>
                  <a:lnTo>
                    <a:pt x="16986" y="44462"/>
                  </a:lnTo>
                  <a:lnTo>
                    <a:pt x="21732" y="44462"/>
                  </a:lnTo>
                  <a:lnTo>
                    <a:pt x="23980" y="44212"/>
                  </a:lnTo>
                  <a:lnTo>
                    <a:pt x="25978" y="43962"/>
                  </a:lnTo>
                  <a:lnTo>
                    <a:pt x="27976" y="43463"/>
                  </a:lnTo>
                  <a:lnTo>
                    <a:pt x="29725" y="42713"/>
                  </a:lnTo>
                  <a:lnTo>
                    <a:pt x="31223" y="41964"/>
                  </a:lnTo>
                  <a:lnTo>
                    <a:pt x="32722" y="40965"/>
                  </a:lnTo>
                  <a:lnTo>
                    <a:pt x="33971" y="39966"/>
                  </a:lnTo>
                  <a:lnTo>
                    <a:pt x="34970" y="38717"/>
                  </a:lnTo>
                  <a:lnTo>
                    <a:pt x="35969" y="37468"/>
                  </a:lnTo>
                  <a:lnTo>
                    <a:pt x="36968" y="36219"/>
                  </a:lnTo>
                  <a:lnTo>
                    <a:pt x="37468" y="34471"/>
                  </a:lnTo>
                  <a:lnTo>
                    <a:pt x="37967" y="32972"/>
                  </a:lnTo>
                  <a:lnTo>
                    <a:pt x="38467" y="31223"/>
                  </a:lnTo>
                  <a:lnTo>
                    <a:pt x="38717" y="29225"/>
                  </a:lnTo>
                  <a:lnTo>
                    <a:pt x="38717" y="27477"/>
                  </a:lnTo>
                  <a:lnTo>
                    <a:pt x="38717" y="1"/>
                  </a:lnTo>
                  <a:lnTo>
                    <a:pt x="27227" y="1"/>
                  </a:lnTo>
                  <a:lnTo>
                    <a:pt x="27227" y="27477"/>
                  </a:lnTo>
                  <a:lnTo>
                    <a:pt x="27227" y="29225"/>
                  </a:lnTo>
                  <a:lnTo>
                    <a:pt x="26727" y="30724"/>
                  </a:lnTo>
                  <a:lnTo>
                    <a:pt x="26228" y="31973"/>
                  </a:lnTo>
                  <a:lnTo>
                    <a:pt x="25229" y="33222"/>
                  </a:lnTo>
                  <a:lnTo>
                    <a:pt x="24229" y="33971"/>
                  </a:lnTo>
                  <a:lnTo>
                    <a:pt x="22980" y="34720"/>
                  </a:lnTo>
                  <a:lnTo>
                    <a:pt x="21232" y="35220"/>
                  </a:lnTo>
                  <a:lnTo>
                    <a:pt x="19484" y="35470"/>
                  </a:lnTo>
                  <a:lnTo>
                    <a:pt x="17485" y="35220"/>
                  </a:lnTo>
                  <a:lnTo>
                    <a:pt x="15737" y="34720"/>
                  </a:lnTo>
                  <a:lnTo>
                    <a:pt x="14488" y="34221"/>
                  </a:lnTo>
                  <a:lnTo>
                    <a:pt x="13239" y="33222"/>
                  </a:lnTo>
                  <a:lnTo>
                    <a:pt x="12490" y="32222"/>
                  </a:lnTo>
                  <a:lnTo>
                    <a:pt x="11990" y="30974"/>
                  </a:lnTo>
                  <a:lnTo>
                    <a:pt x="11491" y="29475"/>
                  </a:lnTo>
                  <a:lnTo>
                    <a:pt x="11491" y="27726"/>
                  </a:lnTo>
                  <a:lnTo>
                    <a:pt x="11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4041025" y="2517150"/>
              <a:ext cx="805575" cy="855525"/>
            </a:xfrm>
            <a:custGeom>
              <a:rect b="b" l="l" r="r" t="t"/>
              <a:pathLst>
                <a:path extrusionOk="0" h="34221" w="32223">
                  <a:moveTo>
                    <a:pt x="18984" y="0"/>
                  </a:moveTo>
                  <a:lnTo>
                    <a:pt x="17486" y="500"/>
                  </a:lnTo>
                  <a:lnTo>
                    <a:pt x="15987" y="750"/>
                  </a:lnTo>
                  <a:lnTo>
                    <a:pt x="14738" y="1499"/>
                  </a:lnTo>
                  <a:lnTo>
                    <a:pt x="13489" y="2248"/>
                  </a:lnTo>
                  <a:lnTo>
                    <a:pt x="12240" y="3248"/>
                  </a:lnTo>
                  <a:lnTo>
                    <a:pt x="11241" y="4247"/>
                  </a:lnTo>
                  <a:lnTo>
                    <a:pt x="10242" y="5496"/>
                  </a:lnTo>
                  <a:lnTo>
                    <a:pt x="10242" y="1000"/>
                  </a:lnTo>
                  <a:lnTo>
                    <a:pt x="1" y="1000"/>
                  </a:lnTo>
                  <a:lnTo>
                    <a:pt x="1" y="34220"/>
                  </a:lnTo>
                  <a:lnTo>
                    <a:pt x="10492" y="34220"/>
                  </a:lnTo>
                  <a:lnTo>
                    <a:pt x="10492" y="15986"/>
                  </a:lnTo>
                  <a:lnTo>
                    <a:pt x="10742" y="14488"/>
                  </a:lnTo>
                  <a:lnTo>
                    <a:pt x="10991" y="12989"/>
                  </a:lnTo>
                  <a:lnTo>
                    <a:pt x="11491" y="11740"/>
                  </a:lnTo>
                  <a:lnTo>
                    <a:pt x="12240" y="10741"/>
                  </a:lnTo>
                  <a:lnTo>
                    <a:pt x="12990" y="9992"/>
                  </a:lnTo>
                  <a:lnTo>
                    <a:pt x="13989" y="9492"/>
                  </a:lnTo>
                  <a:lnTo>
                    <a:pt x="14988" y="8993"/>
                  </a:lnTo>
                  <a:lnTo>
                    <a:pt x="16486" y="8743"/>
                  </a:lnTo>
                  <a:lnTo>
                    <a:pt x="17486" y="8993"/>
                  </a:lnTo>
                  <a:lnTo>
                    <a:pt x="18735" y="9242"/>
                  </a:lnTo>
                  <a:lnTo>
                    <a:pt x="19484" y="9742"/>
                  </a:lnTo>
                  <a:lnTo>
                    <a:pt x="20233" y="10491"/>
                  </a:lnTo>
                  <a:lnTo>
                    <a:pt x="20733" y="11241"/>
                  </a:lnTo>
                  <a:lnTo>
                    <a:pt x="21232" y="12240"/>
                  </a:lnTo>
                  <a:lnTo>
                    <a:pt x="21482" y="13489"/>
                  </a:lnTo>
                  <a:lnTo>
                    <a:pt x="21482" y="14738"/>
                  </a:lnTo>
                  <a:lnTo>
                    <a:pt x="21482" y="34220"/>
                  </a:lnTo>
                  <a:lnTo>
                    <a:pt x="32223" y="34220"/>
                  </a:lnTo>
                  <a:lnTo>
                    <a:pt x="32223" y="12739"/>
                  </a:lnTo>
                  <a:lnTo>
                    <a:pt x="31973" y="9992"/>
                  </a:lnTo>
                  <a:lnTo>
                    <a:pt x="31473" y="7494"/>
                  </a:lnTo>
                  <a:lnTo>
                    <a:pt x="30474" y="5496"/>
                  </a:lnTo>
                  <a:lnTo>
                    <a:pt x="28976" y="3497"/>
                  </a:lnTo>
                  <a:lnTo>
                    <a:pt x="27477" y="1999"/>
                  </a:lnTo>
                  <a:lnTo>
                    <a:pt x="25479" y="1000"/>
                  </a:lnTo>
                  <a:lnTo>
                    <a:pt x="23231" y="250"/>
                  </a:lnTo>
                  <a:lnTo>
                    <a:pt x="204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4977725" y="2211175"/>
              <a:ext cx="268525" cy="218575"/>
            </a:xfrm>
            <a:custGeom>
              <a:rect b="b" l="l" r="r" t="t"/>
              <a:pathLst>
                <a:path extrusionOk="0" h="8743" w="10741">
                  <a:moveTo>
                    <a:pt x="0" y="0"/>
                  </a:moveTo>
                  <a:lnTo>
                    <a:pt x="0" y="8743"/>
                  </a:lnTo>
                  <a:lnTo>
                    <a:pt x="10741" y="8743"/>
                  </a:lnTo>
                  <a:lnTo>
                    <a:pt x="10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4977725" y="2542125"/>
              <a:ext cx="268525" cy="830550"/>
            </a:xfrm>
            <a:custGeom>
              <a:rect b="b" l="l" r="r" t="t"/>
              <a:pathLst>
                <a:path extrusionOk="0" h="33222" w="10741">
                  <a:moveTo>
                    <a:pt x="0" y="1"/>
                  </a:moveTo>
                  <a:lnTo>
                    <a:pt x="0" y="33221"/>
                  </a:lnTo>
                  <a:lnTo>
                    <a:pt x="10741" y="33221"/>
                  </a:lnTo>
                  <a:lnTo>
                    <a:pt x="107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5339900" y="2279850"/>
              <a:ext cx="524575" cy="1105300"/>
            </a:xfrm>
            <a:custGeom>
              <a:rect b="b" l="l" r="r" t="t"/>
              <a:pathLst>
                <a:path extrusionOk="0" h="44212" w="20983">
                  <a:moveTo>
                    <a:pt x="4497" y="1"/>
                  </a:moveTo>
                  <a:lnTo>
                    <a:pt x="4497" y="10492"/>
                  </a:lnTo>
                  <a:lnTo>
                    <a:pt x="0" y="10492"/>
                  </a:lnTo>
                  <a:lnTo>
                    <a:pt x="0" y="18984"/>
                  </a:lnTo>
                  <a:lnTo>
                    <a:pt x="4497" y="18984"/>
                  </a:lnTo>
                  <a:lnTo>
                    <a:pt x="4497" y="34970"/>
                  </a:lnTo>
                  <a:lnTo>
                    <a:pt x="4746" y="37468"/>
                  </a:lnTo>
                  <a:lnTo>
                    <a:pt x="5246" y="39466"/>
                  </a:lnTo>
                  <a:lnTo>
                    <a:pt x="6245" y="40965"/>
                  </a:lnTo>
                  <a:lnTo>
                    <a:pt x="7494" y="42214"/>
                  </a:lnTo>
                  <a:lnTo>
                    <a:pt x="8993" y="43213"/>
                  </a:lnTo>
                  <a:lnTo>
                    <a:pt x="10741" y="43712"/>
                  </a:lnTo>
                  <a:lnTo>
                    <a:pt x="12989" y="43962"/>
                  </a:lnTo>
                  <a:lnTo>
                    <a:pt x="14987" y="44212"/>
                  </a:lnTo>
                  <a:lnTo>
                    <a:pt x="18734" y="43962"/>
                  </a:lnTo>
                  <a:lnTo>
                    <a:pt x="20982" y="43712"/>
                  </a:lnTo>
                  <a:lnTo>
                    <a:pt x="20982" y="35969"/>
                  </a:lnTo>
                  <a:lnTo>
                    <a:pt x="18484" y="35969"/>
                  </a:lnTo>
                  <a:lnTo>
                    <a:pt x="16986" y="35719"/>
                  </a:lnTo>
                  <a:lnTo>
                    <a:pt x="15737" y="35220"/>
                  </a:lnTo>
                  <a:lnTo>
                    <a:pt x="15487" y="34970"/>
                  </a:lnTo>
                  <a:lnTo>
                    <a:pt x="14987" y="34221"/>
                  </a:lnTo>
                  <a:lnTo>
                    <a:pt x="14987" y="33471"/>
                  </a:lnTo>
                  <a:lnTo>
                    <a:pt x="14738" y="32722"/>
                  </a:lnTo>
                  <a:lnTo>
                    <a:pt x="14738" y="18984"/>
                  </a:lnTo>
                  <a:lnTo>
                    <a:pt x="20982" y="18984"/>
                  </a:lnTo>
                  <a:lnTo>
                    <a:pt x="20982" y="10492"/>
                  </a:lnTo>
                  <a:lnTo>
                    <a:pt x="14738" y="10492"/>
                  </a:lnTo>
                  <a:lnTo>
                    <a:pt x="147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5926875" y="2542125"/>
              <a:ext cx="868025" cy="1105300"/>
            </a:xfrm>
            <a:custGeom>
              <a:rect b="b" l="l" r="r" t="t"/>
              <a:pathLst>
                <a:path extrusionOk="0" h="44212" w="34721">
                  <a:moveTo>
                    <a:pt x="1" y="1"/>
                  </a:moveTo>
                  <a:lnTo>
                    <a:pt x="9992" y="25478"/>
                  </a:lnTo>
                  <a:lnTo>
                    <a:pt x="11491" y="29724"/>
                  </a:lnTo>
                  <a:lnTo>
                    <a:pt x="11741" y="31223"/>
                  </a:lnTo>
                  <a:lnTo>
                    <a:pt x="11990" y="32472"/>
                  </a:lnTo>
                  <a:lnTo>
                    <a:pt x="11741" y="33971"/>
                  </a:lnTo>
                  <a:lnTo>
                    <a:pt x="11491" y="34470"/>
                  </a:lnTo>
                  <a:lnTo>
                    <a:pt x="10991" y="34970"/>
                  </a:lnTo>
                  <a:lnTo>
                    <a:pt x="10242" y="35469"/>
                  </a:lnTo>
                  <a:lnTo>
                    <a:pt x="9493" y="35719"/>
                  </a:lnTo>
                  <a:lnTo>
                    <a:pt x="7494" y="35969"/>
                  </a:lnTo>
                  <a:lnTo>
                    <a:pt x="3997" y="35969"/>
                  </a:lnTo>
                  <a:lnTo>
                    <a:pt x="3997" y="44212"/>
                  </a:lnTo>
                  <a:lnTo>
                    <a:pt x="10742" y="44212"/>
                  </a:lnTo>
                  <a:lnTo>
                    <a:pt x="13239" y="43962"/>
                  </a:lnTo>
                  <a:lnTo>
                    <a:pt x="15238" y="43712"/>
                  </a:lnTo>
                  <a:lnTo>
                    <a:pt x="16986" y="42963"/>
                  </a:lnTo>
                  <a:lnTo>
                    <a:pt x="18485" y="41964"/>
                  </a:lnTo>
                  <a:lnTo>
                    <a:pt x="19983" y="40465"/>
                  </a:lnTo>
                  <a:lnTo>
                    <a:pt x="21232" y="38717"/>
                  </a:lnTo>
                  <a:lnTo>
                    <a:pt x="22231" y="36469"/>
                  </a:lnTo>
                  <a:lnTo>
                    <a:pt x="23231" y="33721"/>
                  </a:lnTo>
                  <a:lnTo>
                    <a:pt x="34721" y="1"/>
                  </a:lnTo>
                  <a:lnTo>
                    <a:pt x="24230" y="1"/>
                  </a:lnTo>
                  <a:lnTo>
                    <a:pt x="19983" y="14238"/>
                  </a:lnTo>
                  <a:lnTo>
                    <a:pt x="18485" y="19234"/>
                  </a:lnTo>
                  <a:lnTo>
                    <a:pt x="17985" y="21731"/>
                  </a:lnTo>
                  <a:lnTo>
                    <a:pt x="17735" y="21731"/>
                  </a:lnTo>
                  <a:lnTo>
                    <a:pt x="17236" y="19234"/>
                  </a:lnTo>
                  <a:lnTo>
                    <a:pt x="15737" y="14238"/>
                  </a:lnTo>
                  <a:lnTo>
                    <a:pt x="11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6957225" y="2542125"/>
              <a:ext cx="424650" cy="424650"/>
            </a:xfrm>
            <a:custGeom>
              <a:rect b="b" l="l" r="r" t="t"/>
              <a:pathLst>
                <a:path extrusionOk="0" h="16986" w="16986">
                  <a:moveTo>
                    <a:pt x="8493" y="1999"/>
                  </a:moveTo>
                  <a:lnTo>
                    <a:pt x="10242" y="2249"/>
                  </a:lnTo>
                  <a:lnTo>
                    <a:pt x="11741" y="2998"/>
                  </a:lnTo>
                  <a:lnTo>
                    <a:pt x="12990" y="3997"/>
                  </a:lnTo>
                  <a:lnTo>
                    <a:pt x="13989" y="5246"/>
                  </a:lnTo>
                  <a:lnTo>
                    <a:pt x="14738" y="6745"/>
                  </a:lnTo>
                  <a:lnTo>
                    <a:pt x="14988" y="8493"/>
                  </a:lnTo>
                  <a:lnTo>
                    <a:pt x="14738" y="10242"/>
                  </a:lnTo>
                  <a:lnTo>
                    <a:pt x="13989" y="11740"/>
                  </a:lnTo>
                  <a:lnTo>
                    <a:pt x="12990" y="12989"/>
                  </a:lnTo>
                  <a:lnTo>
                    <a:pt x="11741" y="13988"/>
                  </a:lnTo>
                  <a:lnTo>
                    <a:pt x="10242" y="14738"/>
                  </a:lnTo>
                  <a:lnTo>
                    <a:pt x="8493" y="14987"/>
                  </a:lnTo>
                  <a:lnTo>
                    <a:pt x="6745" y="14738"/>
                  </a:lnTo>
                  <a:lnTo>
                    <a:pt x="5246" y="13988"/>
                  </a:lnTo>
                  <a:lnTo>
                    <a:pt x="3997" y="12989"/>
                  </a:lnTo>
                  <a:lnTo>
                    <a:pt x="2998" y="11740"/>
                  </a:lnTo>
                  <a:lnTo>
                    <a:pt x="2249" y="10242"/>
                  </a:lnTo>
                  <a:lnTo>
                    <a:pt x="1999" y="8493"/>
                  </a:lnTo>
                  <a:lnTo>
                    <a:pt x="2249" y="6745"/>
                  </a:lnTo>
                  <a:lnTo>
                    <a:pt x="2998" y="5246"/>
                  </a:lnTo>
                  <a:lnTo>
                    <a:pt x="3997" y="3997"/>
                  </a:lnTo>
                  <a:lnTo>
                    <a:pt x="5246" y="2998"/>
                  </a:lnTo>
                  <a:lnTo>
                    <a:pt x="6745" y="2249"/>
                  </a:lnTo>
                  <a:lnTo>
                    <a:pt x="8493" y="1999"/>
                  </a:lnTo>
                  <a:close/>
                  <a:moveTo>
                    <a:pt x="8493" y="1"/>
                  </a:moveTo>
                  <a:lnTo>
                    <a:pt x="6745" y="250"/>
                  </a:lnTo>
                  <a:lnTo>
                    <a:pt x="5246" y="750"/>
                  </a:lnTo>
                  <a:lnTo>
                    <a:pt x="3748" y="1499"/>
                  </a:lnTo>
                  <a:lnTo>
                    <a:pt x="2499" y="2498"/>
                  </a:lnTo>
                  <a:lnTo>
                    <a:pt x="1500" y="3747"/>
                  </a:lnTo>
                  <a:lnTo>
                    <a:pt x="750" y="5246"/>
                  </a:lnTo>
                  <a:lnTo>
                    <a:pt x="251" y="6745"/>
                  </a:lnTo>
                  <a:lnTo>
                    <a:pt x="1" y="8493"/>
                  </a:lnTo>
                  <a:lnTo>
                    <a:pt x="251" y="10242"/>
                  </a:lnTo>
                  <a:lnTo>
                    <a:pt x="750" y="11740"/>
                  </a:lnTo>
                  <a:lnTo>
                    <a:pt x="1500" y="13239"/>
                  </a:lnTo>
                  <a:lnTo>
                    <a:pt x="2499" y="14488"/>
                  </a:lnTo>
                  <a:lnTo>
                    <a:pt x="3748" y="15487"/>
                  </a:lnTo>
                  <a:lnTo>
                    <a:pt x="5246" y="16236"/>
                  </a:lnTo>
                  <a:lnTo>
                    <a:pt x="6745" y="16736"/>
                  </a:lnTo>
                  <a:lnTo>
                    <a:pt x="8493" y="16986"/>
                  </a:lnTo>
                  <a:lnTo>
                    <a:pt x="10242" y="16736"/>
                  </a:lnTo>
                  <a:lnTo>
                    <a:pt x="11741" y="16236"/>
                  </a:lnTo>
                  <a:lnTo>
                    <a:pt x="13239" y="15487"/>
                  </a:lnTo>
                  <a:lnTo>
                    <a:pt x="14488" y="14488"/>
                  </a:lnTo>
                  <a:lnTo>
                    <a:pt x="15487" y="13239"/>
                  </a:lnTo>
                  <a:lnTo>
                    <a:pt x="16237" y="11740"/>
                  </a:lnTo>
                  <a:lnTo>
                    <a:pt x="16736" y="10242"/>
                  </a:lnTo>
                  <a:lnTo>
                    <a:pt x="16986" y="8493"/>
                  </a:lnTo>
                  <a:lnTo>
                    <a:pt x="16736" y="6745"/>
                  </a:lnTo>
                  <a:lnTo>
                    <a:pt x="16237" y="5246"/>
                  </a:lnTo>
                  <a:lnTo>
                    <a:pt x="15487" y="3747"/>
                  </a:lnTo>
                  <a:lnTo>
                    <a:pt x="14488" y="2498"/>
                  </a:lnTo>
                  <a:lnTo>
                    <a:pt x="13239" y="1499"/>
                  </a:lnTo>
                  <a:lnTo>
                    <a:pt x="11741" y="750"/>
                  </a:lnTo>
                  <a:lnTo>
                    <a:pt x="10242" y="250"/>
                  </a:lnTo>
                  <a:lnTo>
                    <a:pt x="8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7094625" y="2654525"/>
              <a:ext cx="168625" cy="193600"/>
            </a:xfrm>
            <a:custGeom>
              <a:rect b="b" l="l" r="r" t="t"/>
              <a:pathLst>
                <a:path extrusionOk="0" h="7744" w="6745">
                  <a:moveTo>
                    <a:pt x="3497" y="1250"/>
                  </a:moveTo>
                  <a:lnTo>
                    <a:pt x="4246" y="1499"/>
                  </a:lnTo>
                  <a:lnTo>
                    <a:pt x="4496" y="1749"/>
                  </a:lnTo>
                  <a:lnTo>
                    <a:pt x="4496" y="2498"/>
                  </a:lnTo>
                  <a:lnTo>
                    <a:pt x="4496" y="2998"/>
                  </a:lnTo>
                  <a:lnTo>
                    <a:pt x="4246" y="3498"/>
                  </a:lnTo>
                  <a:lnTo>
                    <a:pt x="3497" y="3747"/>
                  </a:lnTo>
                  <a:lnTo>
                    <a:pt x="1749" y="3747"/>
                  </a:lnTo>
                  <a:lnTo>
                    <a:pt x="1749" y="1250"/>
                  </a:lnTo>
                  <a:close/>
                  <a:moveTo>
                    <a:pt x="0" y="1"/>
                  </a:moveTo>
                  <a:lnTo>
                    <a:pt x="0" y="7744"/>
                  </a:lnTo>
                  <a:lnTo>
                    <a:pt x="1749" y="7744"/>
                  </a:lnTo>
                  <a:lnTo>
                    <a:pt x="1749" y="5246"/>
                  </a:lnTo>
                  <a:lnTo>
                    <a:pt x="3497" y="5246"/>
                  </a:lnTo>
                  <a:lnTo>
                    <a:pt x="4746" y="7744"/>
                  </a:lnTo>
                  <a:lnTo>
                    <a:pt x="6744" y="7744"/>
                  </a:lnTo>
                  <a:lnTo>
                    <a:pt x="5245" y="4746"/>
                  </a:lnTo>
                  <a:lnTo>
                    <a:pt x="5995" y="3997"/>
                  </a:lnTo>
                  <a:lnTo>
                    <a:pt x="6245" y="3248"/>
                  </a:lnTo>
                  <a:lnTo>
                    <a:pt x="6494" y="2498"/>
                  </a:lnTo>
                  <a:lnTo>
                    <a:pt x="6245" y="1749"/>
                  </a:lnTo>
                  <a:lnTo>
                    <a:pt x="5995" y="1000"/>
                  </a:lnTo>
                  <a:lnTo>
                    <a:pt x="5495" y="500"/>
                  </a:lnTo>
                  <a:lnTo>
                    <a:pt x="4996" y="250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02" name="Google Shape;202;p29"/>
          <p:cNvSpPr txBox="1"/>
          <p:nvPr>
            <p:ph idx="3" type="subTitle"/>
          </p:nvPr>
        </p:nvSpPr>
        <p:spPr>
          <a:xfrm>
            <a:off x="448350" y="191186"/>
            <a:ext cx="1392900" cy="13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 ExtraBold"/>
              <a:buNone/>
              <a:defRPr sz="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 ExtraBold"/>
              <a:buNone/>
              <a:defRPr sz="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 ExtraBold"/>
              <a:buNone/>
              <a:defRPr sz="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 ExtraBold"/>
              <a:buNone/>
              <a:defRPr sz="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 ExtraBold"/>
              <a:buNone/>
              <a:defRPr sz="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 ExtraBold"/>
              <a:buNone/>
              <a:defRPr sz="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 ExtraBold"/>
              <a:buNone/>
              <a:defRPr sz="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 ExtraBold"/>
              <a:buNone/>
              <a:defRPr sz="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 ExtraBold"/>
              <a:buNone/>
              <a:defRPr sz="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/>
        </p:txBody>
      </p:sp>
      <p:sp>
        <p:nvSpPr>
          <p:cNvPr id="203" name="Google Shape;203;p29"/>
          <p:cNvSpPr txBox="1"/>
          <p:nvPr>
            <p:ph idx="4" type="subTitle"/>
          </p:nvPr>
        </p:nvSpPr>
        <p:spPr>
          <a:xfrm>
            <a:off x="2053800" y="190136"/>
            <a:ext cx="1557300" cy="13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Inter"/>
              <a:buNone/>
              <a:def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 - light">
  <p:cSld name="BLANK_3_2">
    <p:bg>
      <p:bgPr>
        <a:solidFill>
          <a:schemeClr val="lt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1638575" y="1127675"/>
            <a:ext cx="5866800" cy="2873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ExtraBold"/>
              <a:buNone/>
              <a:defRPr sz="3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ExtraBold"/>
              <a:buNone/>
              <a:defRPr sz="3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ExtraBold"/>
              <a:buNone/>
              <a:defRPr sz="3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ExtraBold"/>
              <a:buNone/>
              <a:defRPr sz="3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ExtraBold"/>
              <a:buNone/>
              <a:defRPr sz="3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ExtraBold"/>
              <a:buNone/>
              <a:defRPr sz="3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ExtraBold"/>
              <a:buNone/>
              <a:defRPr sz="3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ExtraBold"/>
              <a:buNone/>
              <a:defRPr sz="3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 ExtraBold"/>
              <a:buNone/>
              <a:defRPr sz="3600">
                <a:solidFill>
                  <a:schemeClr val="dk1"/>
                </a:solidFill>
                <a:latin typeface="Inter ExtraBold"/>
                <a:ea typeface="Inter ExtraBold"/>
                <a:cs typeface="Inter ExtraBold"/>
                <a:sym typeface="Inter ExtraBold"/>
              </a:defRPr>
            </a:lvl9pPr>
          </a:lstStyle>
          <a:p/>
        </p:txBody>
      </p:sp>
      <p:sp>
        <p:nvSpPr>
          <p:cNvPr id="206" name="Google Shape;206;p30"/>
          <p:cNvSpPr txBox="1"/>
          <p:nvPr/>
        </p:nvSpPr>
        <p:spPr>
          <a:xfrm>
            <a:off x="8230793" y="2514600"/>
            <a:ext cx="3738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2 0 2 3</a:t>
            </a:r>
            <a:endParaRPr sz="8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07" name="Google Shape;207;p30"/>
          <p:cNvSpPr txBox="1"/>
          <p:nvPr>
            <p:ph idx="1" type="subTitle"/>
          </p:nvPr>
        </p:nvSpPr>
        <p:spPr>
          <a:xfrm>
            <a:off x="3386700" y="4015775"/>
            <a:ext cx="2370600" cy="114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grpSp>
        <p:nvGrpSpPr>
          <p:cNvPr id="208" name="Google Shape;208;p30"/>
          <p:cNvGrpSpPr/>
          <p:nvPr/>
        </p:nvGrpSpPr>
        <p:grpSpPr>
          <a:xfrm>
            <a:off x="539405" y="2455269"/>
            <a:ext cx="688657" cy="232963"/>
            <a:chOff x="238125" y="1649175"/>
            <a:chExt cx="7143750" cy="2416625"/>
          </a:xfrm>
        </p:grpSpPr>
        <p:sp>
          <p:nvSpPr>
            <p:cNvPr id="209" name="Google Shape;209;p30"/>
            <p:cNvSpPr/>
            <p:nvPr/>
          </p:nvSpPr>
          <p:spPr>
            <a:xfrm>
              <a:off x="2935750" y="2279850"/>
              <a:ext cx="967925" cy="1111550"/>
            </a:xfrm>
            <a:custGeom>
              <a:rect b="b" l="l" r="r" t="t"/>
              <a:pathLst>
                <a:path extrusionOk="0" h="44462" w="38717">
                  <a:moveTo>
                    <a:pt x="1" y="1"/>
                  </a:moveTo>
                  <a:lnTo>
                    <a:pt x="1" y="27477"/>
                  </a:lnTo>
                  <a:lnTo>
                    <a:pt x="1" y="29475"/>
                  </a:lnTo>
                  <a:lnTo>
                    <a:pt x="250" y="31223"/>
                  </a:lnTo>
                  <a:lnTo>
                    <a:pt x="750" y="32972"/>
                  </a:lnTo>
                  <a:lnTo>
                    <a:pt x="1250" y="34720"/>
                  </a:lnTo>
                  <a:lnTo>
                    <a:pt x="1749" y="36219"/>
                  </a:lnTo>
                  <a:lnTo>
                    <a:pt x="2748" y="37468"/>
                  </a:lnTo>
                  <a:lnTo>
                    <a:pt x="3747" y="38967"/>
                  </a:lnTo>
                  <a:lnTo>
                    <a:pt x="4746" y="39966"/>
                  </a:lnTo>
                  <a:lnTo>
                    <a:pt x="6245" y="40965"/>
                  </a:lnTo>
                  <a:lnTo>
                    <a:pt x="7494" y="41964"/>
                  </a:lnTo>
                  <a:lnTo>
                    <a:pt x="9243" y="42713"/>
                  </a:lnTo>
                  <a:lnTo>
                    <a:pt x="10991" y="43463"/>
                  </a:lnTo>
                  <a:lnTo>
                    <a:pt x="12739" y="43962"/>
                  </a:lnTo>
                  <a:lnTo>
                    <a:pt x="14987" y="44212"/>
                  </a:lnTo>
                  <a:lnTo>
                    <a:pt x="16986" y="44462"/>
                  </a:lnTo>
                  <a:lnTo>
                    <a:pt x="21732" y="44462"/>
                  </a:lnTo>
                  <a:lnTo>
                    <a:pt x="23980" y="44212"/>
                  </a:lnTo>
                  <a:lnTo>
                    <a:pt x="25978" y="43962"/>
                  </a:lnTo>
                  <a:lnTo>
                    <a:pt x="27976" y="43463"/>
                  </a:lnTo>
                  <a:lnTo>
                    <a:pt x="29725" y="42713"/>
                  </a:lnTo>
                  <a:lnTo>
                    <a:pt x="31223" y="41964"/>
                  </a:lnTo>
                  <a:lnTo>
                    <a:pt x="32722" y="40965"/>
                  </a:lnTo>
                  <a:lnTo>
                    <a:pt x="33971" y="39966"/>
                  </a:lnTo>
                  <a:lnTo>
                    <a:pt x="34970" y="38717"/>
                  </a:lnTo>
                  <a:lnTo>
                    <a:pt x="35969" y="37468"/>
                  </a:lnTo>
                  <a:lnTo>
                    <a:pt x="36968" y="36219"/>
                  </a:lnTo>
                  <a:lnTo>
                    <a:pt x="37468" y="34471"/>
                  </a:lnTo>
                  <a:lnTo>
                    <a:pt x="37967" y="32972"/>
                  </a:lnTo>
                  <a:lnTo>
                    <a:pt x="38467" y="31223"/>
                  </a:lnTo>
                  <a:lnTo>
                    <a:pt x="38717" y="29225"/>
                  </a:lnTo>
                  <a:lnTo>
                    <a:pt x="38717" y="27477"/>
                  </a:lnTo>
                  <a:lnTo>
                    <a:pt x="38717" y="1"/>
                  </a:lnTo>
                  <a:lnTo>
                    <a:pt x="27227" y="1"/>
                  </a:lnTo>
                  <a:lnTo>
                    <a:pt x="27227" y="27477"/>
                  </a:lnTo>
                  <a:lnTo>
                    <a:pt x="27227" y="29225"/>
                  </a:lnTo>
                  <a:lnTo>
                    <a:pt x="26727" y="30724"/>
                  </a:lnTo>
                  <a:lnTo>
                    <a:pt x="26228" y="31973"/>
                  </a:lnTo>
                  <a:lnTo>
                    <a:pt x="25229" y="33222"/>
                  </a:lnTo>
                  <a:lnTo>
                    <a:pt x="24229" y="33971"/>
                  </a:lnTo>
                  <a:lnTo>
                    <a:pt x="22980" y="34720"/>
                  </a:lnTo>
                  <a:lnTo>
                    <a:pt x="21232" y="35220"/>
                  </a:lnTo>
                  <a:lnTo>
                    <a:pt x="19484" y="35470"/>
                  </a:lnTo>
                  <a:lnTo>
                    <a:pt x="17485" y="35220"/>
                  </a:lnTo>
                  <a:lnTo>
                    <a:pt x="15737" y="34720"/>
                  </a:lnTo>
                  <a:lnTo>
                    <a:pt x="14488" y="34221"/>
                  </a:lnTo>
                  <a:lnTo>
                    <a:pt x="13239" y="33222"/>
                  </a:lnTo>
                  <a:lnTo>
                    <a:pt x="12490" y="32222"/>
                  </a:lnTo>
                  <a:lnTo>
                    <a:pt x="11990" y="30974"/>
                  </a:lnTo>
                  <a:lnTo>
                    <a:pt x="11491" y="29475"/>
                  </a:lnTo>
                  <a:lnTo>
                    <a:pt x="11491" y="27726"/>
                  </a:lnTo>
                  <a:lnTo>
                    <a:pt x="11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4041025" y="2517150"/>
              <a:ext cx="805575" cy="855525"/>
            </a:xfrm>
            <a:custGeom>
              <a:rect b="b" l="l" r="r" t="t"/>
              <a:pathLst>
                <a:path extrusionOk="0" h="34221" w="32223">
                  <a:moveTo>
                    <a:pt x="18984" y="0"/>
                  </a:moveTo>
                  <a:lnTo>
                    <a:pt x="17486" y="500"/>
                  </a:lnTo>
                  <a:lnTo>
                    <a:pt x="15987" y="750"/>
                  </a:lnTo>
                  <a:lnTo>
                    <a:pt x="14738" y="1499"/>
                  </a:lnTo>
                  <a:lnTo>
                    <a:pt x="13489" y="2248"/>
                  </a:lnTo>
                  <a:lnTo>
                    <a:pt x="12240" y="3248"/>
                  </a:lnTo>
                  <a:lnTo>
                    <a:pt x="11241" y="4247"/>
                  </a:lnTo>
                  <a:lnTo>
                    <a:pt x="10242" y="5496"/>
                  </a:lnTo>
                  <a:lnTo>
                    <a:pt x="10242" y="1000"/>
                  </a:lnTo>
                  <a:lnTo>
                    <a:pt x="1" y="1000"/>
                  </a:lnTo>
                  <a:lnTo>
                    <a:pt x="1" y="34220"/>
                  </a:lnTo>
                  <a:lnTo>
                    <a:pt x="10492" y="34220"/>
                  </a:lnTo>
                  <a:lnTo>
                    <a:pt x="10492" y="15986"/>
                  </a:lnTo>
                  <a:lnTo>
                    <a:pt x="10742" y="14488"/>
                  </a:lnTo>
                  <a:lnTo>
                    <a:pt x="10991" y="12989"/>
                  </a:lnTo>
                  <a:lnTo>
                    <a:pt x="11491" y="11740"/>
                  </a:lnTo>
                  <a:lnTo>
                    <a:pt x="12240" y="10741"/>
                  </a:lnTo>
                  <a:lnTo>
                    <a:pt x="12990" y="9992"/>
                  </a:lnTo>
                  <a:lnTo>
                    <a:pt x="13989" y="9492"/>
                  </a:lnTo>
                  <a:lnTo>
                    <a:pt x="14988" y="8993"/>
                  </a:lnTo>
                  <a:lnTo>
                    <a:pt x="16486" y="8743"/>
                  </a:lnTo>
                  <a:lnTo>
                    <a:pt x="17486" y="8993"/>
                  </a:lnTo>
                  <a:lnTo>
                    <a:pt x="18735" y="9242"/>
                  </a:lnTo>
                  <a:lnTo>
                    <a:pt x="19484" y="9742"/>
                  </a:lnTo>
                  <a:lnTo>
                    <a:pt x="20233" y="10491"/>
                  </a:lnTo>
                  <a:lnTo>
                    <a:pt x="20733" y="11241"/>
                  </a:lnTo>
                  <a:lnTo>
                    <a:pt x="21232" y="12240"/>
                  </a:lnTo>
                  <a:lnTo>
                    <a:pt x="21482" y="13489"/>
                  </a:lnTo>
                  <a:lnTo>
                    <a:pt x="21482" y="14738"/>
                  </a:lnTo>
                  <a:lnTo>
                    <a:pt x="21482" y="34220"/>
                  </a:lnTo>
                  <a:lnTo>
                    <a:pt x="32223" y="34220"/>
                  </a:lnTo>
                  <a:lnTo>
                    <a:pt x="32223" y="12739"/>
                  </a:lnTo>
                  <a:lnTo>
                    <a:pt x="31973" y="9992"/>
                  </a:lnTo>
                  <a:lnTo>
                    <a:pt x="31473" y="7494"/>
                  </a:lnTo>
                  <a:lnTo>
                    <a:pt x="30474" y="5496"/>
                  </a:lnTo>
                  <a:lnTo>
                    <a:pt x="28976" y="3497"/>
                  </a:lnTo>
                  <a:lnTo>
                    <a:pt x="27477" y="1999"/>
                  </a:lnTo>
                  <a:lnTo>
                    <a:pt x="25479" y="1000"/>
                  </a:lnTo>
                  <a:lnTo>
                    <a:pt x="23231" y="250"/>
                  </a:lnTo>
                  <a:lnTo>
                    <a:pt x="204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4977725" y="2211175"/>
              <a:ext cx="268525" cy="218575"/>
            </a:xfrm>
            <a:custGeom>
              <a:rect b="b" l="l" r="r" t="t"/>
              <a:pathLst>
                <a:path extrusionOk="0" h="8743" w="10741">
                  <a:moveTo>
                    <a:pt x="0" y="0"/>
                  </a:moveTo>
                  <a:lnTo>
                    <a:pt x="0" y="8743"/>
                  </a:lnTo>
                  <a:lnTo>
                    <a:pt x="10741" y="8743"/>
                  </a:lnTo>
                  <a:lnTo>
                    <a:pt x="10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4977725" y="2542125"/>
              <a:ext cx="268525" cy="830550"/>
            </a:xfrm>
            <a:custGeom>
              <a:rect b="b" l="l" r="r" t="t"/>
              <a:pathLst>
                <a:path extrusionOk="0" h="33222" w="10741">
                  <a:moveTo>
                    <a:pt x="0" y="1"/>
                  </a:moveTo>
                  <a:lnTo>
                    <a:pt x="0" y="33221"/>
                  </a:lnTo>
                  <a:lnTo>
                    <a:pt x="10741" y="33221"/>
                  </a:lnTo>
                  <a:lnTo>
                    <a:pt x="107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5339900" y="2279850"/>
              <a:ext cx="524575" cy="1105300"/>
            </a:xfrm>
            <a:custGeom>
              <a:rect b="b" l="l" r="r" t="t"/>
              <a:pathLst>
                <a:path extrusionOk="0" h="44212" w="20983">
                  <a:moveTo>
                    <a:pt x="4497" y="1"/>
                  </a:moveTo>
                  <a:lnTo>
                    <a:pt x="4497" y="10492"/>
                  </a:lnTo>
                  <a:lnTo>
                    <a:pt x="0" y="10492"/>
                  </a:lnTo>
                  <a:lnTo>
                    <a:pt x="0" y="18984"/>
                  </a:lnTo>
                  <a:lnTo>
                    <a:pt x="4497" y="18984"/>
                  </a:lnTo>
                  <a:lnTo>
                    <a:pt x="4497" y="34970"/>
                  </a:lnTo>
                  <a:lnTo>
                    <a:pt x="4746" y="37468"/>
                  </a:lnTo>
                  <a:lnTo>
                    <a:pt x="5246" y="39466"/>
                  </a:lnTo>
                  <a:lnTo>
                    <a:pt x="6245" y="40965"/>
                  </a:lnTo>
                  <a:lnTo>
                    <a:pt x="7494" y="42214"/>
                  </a:lnTo>
                  <a:lnTo>
                    <a:pt x="8993" y="43213"/>
                  </a:lnTo>
                  <a:lnTo>
                    <a:pt x="10741" y="43712"/>
                  </a:lnTo>
                  <a:lnTo>
                    <a:pt x="12989" y="43962"/>
                  </a:lnTo>
                  <a:lnTo>
                    <a:pt x="14987" y="44212"/>
                  </a:lnTo>
                  <a:lnTo>
                    <a:pt x="18734" y="43962"/>
                  </a:lnTo>
                  <a:lnTo>
                    <a:pt x="20982" y="43712"/>
                  </a:lnTo>
                  <a:lnTo>
                    <a:pt x="20982" y="35969"/>
                  </a:lnTo>
                  <a:lnTo>
                    <a:pt x="18484" y="35969"/>
                  </a:lnTo>
                  <a:lnTo>
                    <a:pt x="16986" y="35719"/>
                  </a:lnTo>
                  <a:lnTo>
                    <a:pt x="15737" y="35220"/>
                  </a:lnTo>
                  <a:lnTo>
                    <a:pt x="15487" y="34970"/>
                  </a:lnTo>
                  <a:lnTo>
                    <a:pt x="14987" y="34221"/>
                  </a:lnTo>
                  <a:lnTo>
                    <a:pt x="14987" y="33471"/>
                  </a:lnTo>
                  <a:lnTo>
                    <a:pt x="14738" y="32722"/>
                  </a:lnTo>
                  <a:lnTo>
                    <a:pt x="14738" y="18984"/>
                  </a:lnTo>
                  <a:lnTo>
                    <a:pt x="20982" y="18984"/>
                  </a:lnTo>
                  <a:lnTo>
                    <a:pt x="20982" y="10492"/>
                  </a:lnTo>
                  <a:lnTo>
                    <a:pt x="14738" y="10492"/>
                  </a:lnTo>
                  <a:lnTo>
                    <a:pt x="147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5926875" y="2542125"/>
              <a:ext cx="868025" cy="1105300"/>
            </a:xfrm>
            <a:custGeom>
              <a:rect b="b" l="l" r="r" t="t"/>
              <a:pathLst>
                <a:path extrusionOk="0" h="44212" w="34721">
                  <a:moveTo>
                    <a:pt x="1" y="1"/>
                  </a:moveTo>
                  <a:lnTo>
                    <a:pt x="9992" y="25478"/>
                  </a:lnTo>
                  <a:lnTo>
                    <a:pt x="11491" y="29724"/>
                  </a:lnTo>
                  <a:lnTo>
                    <a:pt x="11741" y="31223"/>
                  </a:lnTo>
                  <a:lnTo>
                    <a:pt x="11990" y="32472"/>
                  </a:lnTo>
                  <a:lnTo>
                    <a:pt x="11741" y="33971"/>
                  </a:lnTo>
                  <a:lnTo>
                    <a:pt x="11491" y="34470"/>
                  </a:lnTo>
                  <a:lnTo>
                    <a:pt x="10991" y="34970"/>
                  </a:lnTo>
                  <a:lnTo>
                    <a:pt x="10242" y="35469"/>
                  </a:lnTo>
                  <a:lnTo>
                    <a:pt x="9493" y="35719"/>
                  </a:lnTo>
                  <a:lnTo>
                    <a:pt x="7494" y="35969"/>
                  </a:lnTo>
                  <a:lnTo>
                    <a:pt x="3997" y="35969"/>
                  </a:lnTo>
                  <a:lnTo>
                    <a:pt x="3997" y="44212"/>
                  </a:lnTo>
                  <a:lnTo>
                    <a:pt x="10742" y="44212"/>
                  </a:lnTo>
                  <a:lnTo>
                    <a:pt x="13239" y="43962"/>
                  </a:lnTo>
                  <a:lnTo>
                    <a:pt x="15238" y="43712"/>
                  </a:lnTo>
                  <a:lnTo>
                    <a:pt x="16986" y="42963"/>
                  </a:lnTo>
                  <a:lnTo>
                    <a:pt x="18485" y="41964"/>
                  </a:lnTo>
                  <a:lnTo>
                    <a:pt x="19983" y="40465"/>
                  </a:lnTo>
                  <a:lnTo>
                    <a:pt x="21232" y="38717"/>
                  </a:lnTo>
                  <a:lnTo>
                    <a:pt x="22231" y="36469"/>
                  </a:lnTo>
                  <a:lnTo>
                    <a:pt x="23231" y="33721"/>
                  </a:lnTo>
                  <a:lnTo>
                    <a:pt x="34721" y="1"/>
                  </a:lnTo>
                  <a:lnTo>
                    <a:pt x="24230" y="1"/>
                  </a:lnTo>
                  <a:lnTo>
                    <a:pt x="19983" y="14238"/>
                  </a:lnTo>
                  <a:lnTo>
                    <a:pt x="18485" y="19234"/>
                  </a:lnTo>
                  <a:lnTo>
                    <a:pt x="17985" y="21731"/>
                  </a:lnTo>
                  <a:lnTo>
                    <a:pt x="17735" y="21731"/>
                  </a:lnTo>
                  <a:lnTo>
                    <a:pt x="17236" y="19234"/>
                  </a:lnTo>
                  <a:lnTo>
                    <a:pt x="15737" y="14238"/>
                  </a:lnTo>
                  <a:lnTo>
                    <a:pt x="11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238125" y="1649175"/>
              <a:ext cx="2135650" cy="2416625"/>
            </a:xfrm>
            <a:custGeom>
              <a:rect b="b" l="l" r="r" t="t"/>
              <a:pathLst>
                <a:path extrusionOk="0" h="96665" w="85426">
                  <a:moveTo>
                    <a:pt x="38966" y="0"/>
                  </a:moveTo>
                  <a:lnTo>
                    <a:pt x="0" y="22480"/>
                  </a:lnTo>
                  <a:lnTo>
                    <a:pt x="0" y="67690"/>
                  </a:lnTo>
                  <a:lnTo>
                    <a:pt x="14987" y="58948"/>
                  </a:lnTo>
                  <a:lnTo>
                    <a:pt x="14987" y="41214"/>
                  </a:lnTo>
                  <a:lnTo>
                    <a:pt x="14987" y="40964"/>
                  </a:lnTo>
                  <a:lnTo>
                    <a:pt x="15237" y="40464"/>
                  </a:lnTo>
                  <a:lnTo>
                    <a:pt x="16236" y="40464"/>
                  </a:lnTo>
                  <a:lnTo>
                    <a:pt x="34220" y="50955"/>
                  </a:lnTo>
                  <a:lnTo>
                    <a:pt x="34969" y="51705"/>
                  </a:lnTo>
                  <a:lnTo>
                    <a:pt x="35219" y="52454"/>
                  </a:lnTo>
                  <a:lnTo>
                    <a:pt x="35219" y="73435"/>
                  </a:lnTo>
                  <a:lnTo>
                    <a:pt x="34969" y="73935"/>
                  </a:lnTo>
                  <a:lnTo>
                    <a:pt x="34720" y="74185"/>
                  </a:lnTo>
                  <a:lnTo>
                    <a:pt x="34220" y="74435"/>
                  </a:lnTo>
                  <a:lnTo>
                    <a:pt x="33970" y="74185"/>
                  </a:lnTo>
                  <a:lnTo>
                    <a:pt x="18734" y="65442"/>
                  </a:lnTo>
                  <a:lnTo>
                    <a:pt x="3747" y="74185"/>
                  </a:lnTo>
                  <a:lnTo>
                    <a:pt x="42713" y="96665"/>
                  </a:lnTo>
                  <a:lnTo>
                    <a:pt x="81679" y="74185"/>
                  </a:lnTo>
                  <a:lnTo>
                    <a:pt x="66692" y="65442"/>
                  </a:lnTo>
                  <a:lnTo>
                    <a:pt x="51455" y="74185"/>
                  </a:lnTo>
                  <a:lnTo>
                    <a:pt x="50955" y="74435"/>
                  </a:lnTo>
                  <a:lnTo>
                    <a:pt x="50456" y="74185"/>
                  </a:lnTo>
                  <a:lnTo>
                    <a:pt x="50206" y="73935"/>
                  </a:lnTo>
                  <a:lnTo>
                    <a:pt x="50206" y="73435"/>
                  </a:lnTo>
                  <a:lnTo>
                    <a:pt x="50206" y="52454"/>
                  </a:lnTo>
                  <a:lnTo>
                    <a:pt x="50456" y="51705"/>
                  </a:lnTo>
                  <a:lnTo>
                    <a:pt x="50955" y="50955"/>
                  </a:lnTo>
                  <a:lnTo>
                    <a:pt x="69189" y="40464"/>
                  </a:lnTo>
                  <a:lnTo>
                    <a:pt x="69939" y="40464"/>
                  </a:lnTo>
                  <a:lnTo>
                    <a:pt x="70438" y="40964"/>
                  </a:lnTo>
                  <a:lnTo>
                    <a:pt x="70438" y="41214"/>
                  </a:lnTo>
                  <a:lnTo>
                    <a:pt x="70438" y="58948"/>
                  </a:lnTo>
                  <a:lnTo>
                    <a:pt x="85425" y="67690"/>
                  </a:lnTo>
                  <a:lnTo>
                    <a:pt x="85425" y="22480"/>
                  </a:lnTo>
                  <a:lnTo>
                    <a:pt x="46459" y="0"/>
                  </a:lnTo>
                  <a:lnTo>
                    <a:pt x="46459" y="17235"/>
                  </a:lnTo>
                  <a:lnTo>
                    <a:pt x="61696" y="26227"/>
                  </a:lnTo>
                  <a:lnTo>
                    <a:pt x="61946" y="26477"/>
                  </a:lnTo>
                  <a:lnTo>
                    <a:pt x="62196" y="26976"/>
                  </a:lnTo>
                  <a:lnTo>
                    <a:pt x="61946" y="27226"/>
                  </a:lnTo>
                  <a:lnTo>
                    <a:pt x="61696" y="27726"/>
                  </a:lnTo>
                  <a:lnTo>
                    <a:pt x="43462" y="38216"/>
                  </a:lnTo>
                  <a:lnTo>
                    <a:pt x="41714" y="38216"/>
                  </a:lnTo>
                  <a:lnTo>
                    <a:pt x="23729" y="27726"/>
                  </a:lnTo>
                  <a:lnTo>
                    <a:pt x="23230" y="27226"/>
                  </a:lnTo>
                  <a:lnTo>
                    <a:pt x="23230" y="26976"/>
                  </a:lnTo>
                  <a:lnTo>
                    <a:pt x="23230" y="26477"/>
                  </a:lnTo>
                  <a:lnTo>
                    <a:pt x="23729" y="26227"/>
                  </a:lnTo>
                  <a:lnTo>
                    <a:pt x="38966" y="17235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6957225" y="2542125"/>
              <a:ext cx="424650" cy="424650"/>
            </a:xfrm>
            <a:custGeom>
              <a:rect b="b" l="l" r="r" t="t"/>
              <a:pathLst>
                <a:path extrusionOk="0" h="16986" w="16986">
                  <a:moveTo>
                    <a:pt x="8493" y="1999"/>
                  </a:moveTo>
                  <a:lnTo>
                    <a:pt x="10242" y="2249"/>
                  </a:lnTo>
                  <a:lnTo>
                    <a:pt x="11741" y="2998"/>
                  </a:lnTo>
                  <a:lnTo>
                    <a:pt x="12990" y="3997"/>
                  </a:lnTo>
                  <a:lnTo>
                    <a:pt x="13989" y="5246"/>
                  </a:lnTo>
                  <a:lnTo>
                    <a:pt x="14738" y="6745"/>
                  </a:lnTo>
                  <a:lnTo>
                    <a:pt x="14988" y="8493"/>
                  </a:lnTo>
                  <a:lnTo>
                    <a:pt x="14738" y="10242"/>
                  </a:lnTo>
                  <a:lnTo>
                    <a:pt x="13989" y="11740"/>
                  </a:lnTo>
                  <a:lnTo>
                    <a:pt x="12990" y="12989"/>
                  </a:lnTo>
                  <a:lnTo>
                    <a:pt x="11741" y="13988"/>
                  </a:lnTo>
                  <a:lnTo>
                    <a:pt x="10242" y="14738"/>
                  </a:lnTo>
                  <a:lnTo>
                    <a:pt x="8493" y="14987"/>
                  </a:lnTo>
                  <a:lnTo>
                    <a:pt x="6745" y="14738"/>
                  </a:lnTo>
                  <a:lnTo>
                    <a:pt x="5246" y="13988"/>
                  </a:lnTo>
                  <a:lnTo>
                    <a:pt x="3997" y="12989"/>
                  </a:lnTo>
                  <a:lnTo>
                    <a:pt x="2998" y="11740"/>
                  </a:lnTo>
                  <a:lnTo>
                    <a:pt x="2249" y="10242"/>
                  </a:lnTo>
                  <a:lnTo>
                    <a:pt x="1999" y="8493"/>
                  </a:lnTo>
                  <a:lnTo>
                    <a:pt x="2249" y="6745"/>
                  </a:lnTo>
                  <a:lnTo>
                    <a:pt x="2998" y="5246"/>
                  </a:lnTo>
                  <a:lnTo>
                    <a:pt x="3997" y="3997"/>
                  </a:lnTo>
                  <a:lnTo>
                    <a:pt x="5246" y="2998"/>
                  </a:lnTo>
                  <a:lnTo>
                    <a:pt x="6745" y="2249"/>
                  </a:lnTo>
                  <a:lnTo>
                    <a:pt x="8493" y="1999"/>
                  </a:lnTo>
                  <a:close/>
                  <a:moveTo>
                    <a:pt x="8493" y="1"/>
                  </a:moveTo>
                  <a:lnTo>
                    <a:pt x="6745" y="250"/>
                  </a:lnTo>
                  <a:lnTo>
                    <a:pt x="5246" y="750"/>
                  </a:lnTo>
                  <a:lnTo>
                    <a:pt x="3748" y="1499"/>
                  </a:lnTo>
                  <a:lnTo>
                    <a:pt x="2499" y="2498"/>
                  </a:lnTo>
                  <a:lnTo>
                    <a:pt x="1500" y="3747"/>
                  </a:lnTo>
                  <a:lnTo>
                    <a:pt x="750" y="5246"/>
                  </a:lnTo>
                  <a:lnTo>
                    <a:pt x="251" y="6745"/>
                  </a:lnTo>
                  <a:lnTo>
                    <a:pt x="1" y="8493"/>
                  </a:lnTo>
                  <a:lnTo>
                    <a:pt x="251" y="10242"/>
                  </a:lnTo>
                  <a:lnTo>
                    <a:pt x="750" y="11740"/>
                  </a:lnTo>
                  <a:lnTo>
                    <a:pt x="1500" y="13239"/>
                  </a:lnTo>
                  <a:lnTo>
                    <a:pt x="2499" y="14488"/>
                  </a:lnTo>
                  <a:lnTo>
                    <a:pt x="3748" y="15487"/>
                  </a:lnTo>
                  <a:lnTo>
                    <a:pt x="5246" y="16236"/>
                  </a:lnTo>
                  <a:lnTo>
                    <a:pt x="6745" y="16736"/>
                  </a:lnTo>
                  <a:lnTo>
                    <a:pt x="8493" y="16986"/>
                  </a:lnTo>
                  <a:lnTo>
                    <a:pt x="10242" y="16736"/>
                  </a:lnTo>
                  <a:lnTo>
                    <a:pt x="11741" y="16236"/>
                  </a:lnTo>
                  <a:lnTo>
                    <a:pt x="13239" y="15487"/>
                  </a:lnTo>
                  <a:lnTo>
                    <a:pt x="14488" y="14488"/>
                  </a:lnTo>
                  <a:lnTo>
                    <a:pt x="15487" y="13239"/>
                  </a:lnTo>
                  <a:lnTo>
                    <a:pt x="16237" y="11740"/>
                  </a:lnTo>
                  <a:lnTo>
                    <a:pt x="16736" y="10242"/>
                  </a:lnTo>
                  <a:lnTo>
                    <a:pt x="16986" y="8493"/>
                  </a:lnTo>
                  <a:lnTo>
                    <a:pt x="16736" y="6745"/>
                  </a:lnTo>
                  <a:lnTo>
                    <a:pt x="16237" y="5246"/>
                  </a:lnTo>
                  <a:lnTo>
                    <a:pt x="15487" y="3747"/>
                  </a:lnTo>
                  <a:lnTo>
                    <a:pt x="14488" y="2498"/>
                  </a:lnTo>
                  <a:lnTo>
                    <a:pt x="13239" y="1499"/>
                  </a:lnTo>
                  <a:lnTo>
                    <a:pt x="11741" y="750"/>
                  </a:lnTo>
                  <a:lnTo>
                    <a:pt x="10242" y="250"/>
                  </a:lnTo>
                  <a:lnTo>
                    <a:pt x="8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7094625" y="2654525"/>
              <a:ext cx="168625" cy="193600"/>
            </a:xfrm>
            <a:custGeom>
              <a:rect b="b" l="l" r="r" t="t"/>
              <a:pathLst>
                <a:path extrusionOk="0" h="7744" w="6745">
                  <a:moveTo>
                    <a:pt x="3497" y="1250"/>
                  </a:moveTo>
                  <a:lnTo>
                    <a:pt x="4246" y="1499"/>
                  </a:lnTo>
                  <a:lnTo>
                    <a:pt x="4496" y="1749"/>
                  </a:lnTo>
                  <a:lnTo>
                    <a:pt x="4496" y="2498"/>
                  </a:lnTo>
                  <a:lnTo>
                    <a:pt x="4496" y="2998"/>
                  </a:lnTo>
                  <a:lnTo>
                    <a:pt x="4246" y="3498"/>
                  </a:lnTo>
                  <a:lnTo>
                    <a:pt x="3497" y="3747"/>
                  </a:lnTo>
                  <a:lnTo>
                    <a:pt x="1749" y="3747"/>
                  </a:lnTo>
                  <a:lnTo>
                    <a:pt x="1749" y="1250"/>
                  </a:lnTo>
                  <a:close/>
                  <a:moveTo>
                    <a:pt x="0" y="1"/>
                  </a:moveTo>
                  <a:lnTo>
                    <a:pt x="0" y="7744"/>
                  </a:lnTo>
                  <a:lnTo>
                    <a:pt x="1749" y="7744"/>
                  </a:lnTo>
                  <a:lnTo>
                    <a:pt x="1749" y="5246"/>
                  </a:lnTo>
                  <a:lnTo>
                    <a:pt x="3497" y="5246"/>
                  </a:lnTo>
                  <a:lnTo>
                    <a:pt x="4746" y="7744"/>
                  </a:lnTo>
                  <a:lnTo>
                    <a:pt x="6744" y="7744"/>
                  </a:lnTo>
                  <a:lnTo>
                    <a:pt x="5245" y="4746"/>
                  </a:lnTo>
                  <a:lnTo>
                    <a:pt x="5995" y="3997"/>
                  </a:lnTo>
                  <a:lnTo>
                    <a:pt x="6245" y="3248"/>
                  </a:lnTo>
                  <a:lnTo>
                    <a:pt x="6494" y="2498"/>
                  </a:lnTo>
                  <a:lnTo>
                    <a:pt x="6245" y="1749"/>
                  </a:lnTo>
                  <a:lnTo>
                    <a:pt x="5995" y="1000"/>
                  </a:lnTo>
                  <a:lnTo>
                    <a:pt x="5495" y="500"/>
                  </a:lnTo>
                  <a:lnTo>
                    <a:pt x="4996" y="250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frame">
  <p:cSld name="CUSTOM_2">
    <p:bg>
      <p:bgPr>
        <a:solidFill>
          <a:srgbClr val="EEEEEE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31"/>
          <p:cNvGrpSpPr/>
          <p:nvPr/>
        </p:nvGrpSpPr>
        <p:grpSpPr>
          <a:xfrm>
            <a:off x="3517940" y="2215177"/>
            <a:ext cx="2108121" cy="713146"/>
            <a:chOff x="238125" y="1649175"/>
            <a:chExt cx="7143750" cy="2416625"/>
          </a:xfrm>
        </p:grpSpPr>
        <p:sp>
          <p:nvSpPr>
            <p:cNvPr id="220" name="Google Shape;220;p31"/>
            <p:cNvSpPr/>
            <p:nvPr/>
          </p:nvSpPr>
          <p:spPr>
            <a:xfrm>
              <a:off x="2935750" y="2279850"/>
              <a:ext cx="967925" cy="1111550"/>
            </a:xfrm>
            <a:custGeom>
              <a:rect b="b" l="l" r="r" t="t"/>
              <a:pathLst>
                <a:path extrusionOk="0" h="44462" w="38717">
                  <a:moveTo>
                    <a:pt x="1" y="1"/>
                  </a:moveTo>
                  <a:lnTo>
                    <a:pt x="1" y="27477"/>
                  </a:lnTo>
                  <a:lnTo>
                    <a:pt x="1" y="29475"/>
                  </a:lnTo>
                  <a:lnTo>
                    <a:pt x="250" y="31223"/>
                  </a:lnTo>
                  <a:lnTo>
                    <a:pt x="750" y="32972"/>
                  </a:lnTo>
                  <a:lnTo>
                    <a:pt x="1250" y="34720"/>
                  </a:lnTo>
                  <a:lnTo>
                    <a:pt x="1749" y="36219"/>
                  </a:lnTo>
                  <a:lnTo>
                    <a:pt x="2748" y="37468"/>
                  </a:lnTo>
                  <a:lnTo>
                    <a:pt x="3747" y="38967"/>
                  </a:lnTo>
                  <a:lnTo>
                    <a:pt x="4746" y="39966"/>
                  </a:lnTo>
                  <a:lnTo>
                    <a:pt x="6245" y="40965"/>
                  </a:lnTo>
                  <a:lnTo>
                    <a:pt x="7494" y="41964"/>
                  </a:lnTo>
                  <a:lnTo>
                    <a:pt x="9243" y="42713"/>
                  </a:lnTo>
                  <a:lnTo>
                    <a:pt x="10991" y="43463"/>
                  </a:lnTo>
                  <a:lnTo>
                    <a:pt x="12739" y="43962"/>
                  </a:lnTo>
                  <a:lnTo>
                    <a:pt x="14987" y="44212"/>
                  </a:lnTo>
                  <a:lnTo>
                    <a:pt x="16986" y="44462"/>
                  </a:lnTo>
                  <a:lnTo>
                    <a:pt x="21732" y="44462"/>
                  </a:lnTo>
                  <a:lnTo>
                    <a:pt x="23980" y="44212"/>
                  </a:lnTo>
                  <a:lnTo>
                    <a:pt x="25978" y="43962"/>
                  </a:lnTo>
                  <a:lnTo>
                    <a:pt x="27976" y="43463"/>
                  </a:lnTo>
                  <a:lnTo>
                    <a:pt x="29725" y="42713"/>
                  </a:lnTo>
                  <a:lnTo>
                    <a:pt x="31223" y="41964"/>
                  </a:lnTo>
                  <a:lnTo>
                    <a:pt x="32722" y="40965"/>
                  </a:lnTo>
                  <a:lnTo>
                    <a:pt x="33971" y="39966"/>
                  </a:lnTo>
                  <a:lnTo>
                    <a:pt x="34970" y="38717"/>
                  </a:lnTo>
                  <a:lnTo>
                    <a:pt x="35969" y="37468"/>
                  </a:lnTo>
                  <a:lnTo>
                    <a:pt x="36968" y="36219"/>
                  </a:lnTo>
                  <a:lnTo>
                    <a:pt x="37468" y="34471"/>
                  </a:lnTo>
                  <a:lnTo>
                    <a:pt x="37967" y="32972"/>
                  </a:lnTo>
                  <a:lnTo>
                    <a:pt x="38467" y="31223"/>
                  </a:lnTo>
                  <a:lnTo>
                    <a:pt x="38717" y="29225"/>
                  </a:lnTo>
                  <a:lnTo>
                    <a:pt x="38717" y="27477"/>
                  </a:lnTo>
                  <a:lnTo>
                    <a:pt x="38717" y="1"/>
                  </a:lnTo>
                  <a:lnTo>
                    <a:pt x="27227" y="1"/>
                  </a:lnTo>
                  <a:lnTo>
                    <a:pt x="27227" y="27477"/>
                  </a:lnTo>
                  <a:lnTo>
                    <a:pt x="27227" y="29225"/>
                  </a:lnTo>
                  <a:lnTo>
                    <a:pt x="26727" y="30724"/>
                  </a:lnTo>
                  <a:lnTo>
                    <a:pt x="26228" y="31973"/>
                  </a:lnTo>
                  <a:lnTo>
                    <a:pt x="25229" y="33222"/>
                  </a:lnTo>
                  <a:lnTo>
                    <a:pt x="24229" y="33971"/>
                  </a:lnTo>
                  <a:lnTo>
                    <a:pt x="22980" y="34720"/>
                  </a:lnTo>
                  <a:lnTo>
                    <a:pt x="21232" y="35220"/>
                  </a:lnTo>
                  <a:lnTo>
                    <a:pt x="19484" y="35470"/>
                  </a:lnTo>
                  <a:lnTo>
                    <a:pt x="17485" y="35220"/>
                  </a:lnTo>
                  <a:lnTo>
                    <a:pt x="15737" y="34720"/>
                  </a:lnTo>
                  <a:lnTo>
                    <a:pt x="14488" y="34221"/>
                  </a:lnTo>
                  <a:lnTo>
                    <a:pt x="13239" y="33222"/>
                  </a:lnTo>
                  <a:lnTo>
                    <a:pt x="12490" y="32222"/>
                  </a:lnTo>
                  <a:lnTo>
                    <a:pt x="11990" y="30974"/>
                  </a:lnTo>
                  <a:lnTo>
                    <a:pt x="11491" y="29475"/>
                  </a:lnTo>
                  <a:lnTo>
                    <a:pt x="11491" y="27726"/>
                  </a:lnTo>
                  <a:lnTo>
                    <a:pt x="11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4041025" y="2517150"/>
              <a:ext cx="805575" cy="855525"/>
            </a:xfrm>
            <a:custGeom>
              <a:rect b="b" l="l" r="r" t="t"/>
              <a:pathLst>
                <a:path extrusionOk="0" h="34221" w="32223">
                  <a:moveTo>
                    <a:pt x="18984" y="0"/>
                  </a:moveTo>
                  <a:lnTo>
                    <a:pt x="17486" y="500"/>
                  </a:lnTo>
                  <a:lnTo>
                    <a:pt x="15987" y="750"/>
                  </a:lnTo>
                  <a:lnTo>
                    <a:pt x="14738" y="1499"/>
                  </a:lnTo>
                  <a:lnTo>
                    <a:pt x="13489" y="2248"/>
                  </a:lnTo>
                  <a:lnTo>
                    <a:pt x="12240" y="3248"/>
                  </a:lnTo>
                  <a:lnTo>
                    <a:pt x="11241" y="4247"/>
                  </a:lnTo>
                  <a:lnTo>
                    <a:pt x="10242" y="5496"/>
                  </a:lnTo>
                  <a:lnTo>
                    <a:pt x="10242" y="1000"/>
                  </a:lnTo>
                  <a:lnTo>
                    <a:pt x="1" y="1000"/>
                  </a:lnTo>
                  <a:lnTo>
                    <a:pt x="1" y="34220"/>
                  </a:lnTo>
                  <a:lnTo>
                    <a:pt x="10492" y="34220"/>
                  </a:lnTo>
                  <a:lnTo>
                    <a:pt x="10492" y="15986"/>
                  </a:lnTo>
                  <a:lnTo>
                    <a:pt x="10742" y="14488"/>
                  </a:lnTo>
                  <a:lnTo>
                    <a:pt x="10991" y="12989"/>
                  </a:lnTo>
                  <a:lnTo>
                    <a:pt x="11491" y="11740"/>
                  </a:lnTo>
                  <a:lnTo>
                    <a:pt x="12240" y="10741"/>
                  </a:lnTo>
                  <a:lnTo>
                    <a:pt x="12990" y="9992"/>
                  </a:lnTo>
                  <a:lnTo>
                    <a:pt x="13989" y="9492"/>
                  </a:lnTo>
                  <a:lnTo>
                    <a:pt x="14988" y="8993"/>
                  </a:lnTo>
                  <a:lnTo>
                    <a:pt x="16486" y="8743"/>
                  </a:lnTo>
                  <a:lnTo>
                    <a:pt x="17486" y="8993"/>
                  </a:lnTo>
                  <a:lnTo>
                    <a:pt x="18735" y="9242"/>
                  </a:lnTo>
                  <a:lnTo>
                    <a:pt x="19484" y="9742"/>
                  </a:lnTo>
                  <a:lnTo>
                    <a:pt x="20233" y="10491"/>
                  </a:lnTo>
                  <a:lnTo>
                    <a:pt x="20733" y="11241"/>
                  </a:lnTo>
                  <a:lnTo>
                    <a:pt x="21232" y="12240"/>
                  </a:lnTo>
                  <a:lnTo>
                    <a:pt x="21482" y="13489"/>
                  </a:lnTo>
                  <a:lnTo>
                    <a:pt x="21482" y="14738"/>
                  </a:lnTo>
                  <a:lnTo>
                    <a:pt x="21482" y="34220"/>
                  </a:lnTo>
                  <a:lnTo>
                    <a:pt x="32223" y="34220"/>
                  </a:lnTo>
                  <a:lnTo>
                    <a:pt x="32223" y="12739"/>
                  </a:lnTo>
                  <a:lnTo>
                    <a:pt x="31973" y="9992"/>
                  </a:lnTo>
                  <a:lnTo>
                    <a:pt x="31473" y="7494"/>
                  </a:lnTo>
                  <a:lnTo>
                    <a:pt x="30474" y="5496"/>
                  </a:lnTo>
                  <a:lnTo>
                    <a:pt x="28976" y="3497"/>
                  </a:lnTo>
                  <a:lnTo>
                    <a:pt x="27477" y="1999"/>
                  </a:lnTo>
                  <a:lnTo>
                    <a:pt x="25479" y="1000"/>
                  </a:lnTo>
                  <a:lnTo>
                    <a:pt x="23231" y="250"/>
                  </a:lnTo>
                  <a:lnTo>
                    <a:pt x="204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4977725" y="2211175"/>
              <a:ext cx="268525" cy="218575"/>
            </a:xfrm>
            <a:custGeom>
              <a:rect b="b" l="l" r="r" t="t"/>
              <a:pathLst>
                <a:path extrusionOk="0" h="8743" w="10741">
                  <a:moveTo>
                    <a:pt x="0" y="0"/>
                  </a:moveTo>
                  <a:lnTo>
                    <a:pt x="0" y="8743"/>
                  </a:lnTo>
                  <a:lnTo>
                    <a:pt x="10741" y="8743"/>
                  </a:lnTo>
                  <a:lnTo>
                    <a:pt x="10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4977725" y="2542125"/>
              <a:ext cx="268525" cy="830550"/>
            </a:xfrm>
            <a:custGeom>
              <a:rect b="b" l="l" r="r" t="t"/>
              <a:pathLst>
                <a:path extrusionOk="0" h="33222" w="10741">
                  <a:moveTo>
                    <a:pt x="0" y="1"/>
                  </a:moveTo>
                  <a:lnTo>
                    <a:pt x="0" y="33221"/>
                  </a:lnTo>
                  <a:lnTo>
                    <a:pt x="10741" y="33221"/>
                  </a:lnTo>
                  <a:lnTo>
                    <a:pt x="107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5339900" y="2279850"/>
              <a:ext cx="524575" cy="1105300"/>
            </a:xfrm>
            <a:custGeom>
              <a:rect b="b" l="l" r="r" t="t"/>
              <a:pathLst>
                <a:path extrusionOk="0" h="44212" w="20983">
                  <a:moveTo>
                    <a:pt x="4497" y="1"/>
                  </a:moveTo>
                  <a:lnTo>
                    <a:pt x="4497" y="10492"/>
                  </a:lnTo>
                  <a:lnTo>
                    <a:pt x="0" y="10492"/>
                  </a:lnTo>
                  <a:lnTo>
                    <a:pt x="0" y="18984"/>
                  </a:lnTo>
                  <a:lnTo>
                    <a:pt x="4497" y="18984"/>
                  </a:lnTo>
                  <a:lnTo>
                    <a:pt x="4497" y="34970"/>
                  </a:lnTo>
                  <a:lnTo>
                    <a:pt x="4746" y="37468"/>
                  </a:lnTo>
                  <a:lnTo>
                    <a:pt x="5246" y="39466"/>
                  </a:lnTo>
                  <a:lnTo>
                    <a:pt x="6245" y="40965"/>
                  </a:lnTo>
                  <a:lnTo>
                    <a:pt x="7494" y="42214"/>
                  </a:lnTo>
                  <a:lnTo>
                    <a:pt x="8993" y="43213"/>
                  </a:lnTo>
                  <a:lnTo>
                    <a:pt x="10741" y="43712"/>
                  </a:lnTo>
                  <a:lnTo>
                    <a:pt x="12989" y="43962"/>
                  </a:lnTo>
                  <a:lnTo>
                    <a:pt x="14987" y="44212"/>
                  </a:lnTo>
                  <a:lnTo>
                    <a:pt x="18734" y="43962"/>
                  </a:lnTo>
                  <a:lnTo>
                    <a:pt x="20982" y="43712"/>
                  </a:lnTo>
                  <a:lnTo>
                    <a:pt x="20982" y="35969"/>
                  </a:lnTo>
                  <a:lnTo>
                    <a:pt x="18484" y="35969"/>
                  </a:lnTo>
                  <a:lnTo>
                    <a:pt x="16986" y="35719"/>
                  </a:lnTo>
                  <a:lnTo>
                    <a:pt x="15737" y="35220"/>
                  </a:lnTo>
                  <a:lnTo>
                    <a:pt x="15487" y="34970"/>
                  </a:lnTo>
                  <a:lnTo>
                    <a:pt x="14987" y="34221"/>
                  </a:lnTo>
                  <a:lnTo>
                    <a:pt x="14987" y="33471"/>
                  </a:lnTo>
                  <a:lnTo>
                    <a:pt x="14738" y="32722"/>
                  </a:lnTo>
                  <a:lnTo>
                    <a:pt x="14738" y="18984"/>
                  </a:lnTo>
                  <a:lnTo>
                    <a:pt x="20982" y="18984"/>
                  </a:lnTo>
                  <a:lnTo>
                    <a:pt x="20982" y="10492"/>
                  </a:lnTo>
                  <a:lnTo>
                    <a:pt x="14738" y="10492"/>
                  </a:lnTo>
                  <a:lnTo>
                    <a:pt x="147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5926875" y="2542125"/>
              <a:ext cx="868025" cy="1105300"/>
            </a:xfrm>
            <a:custGeom>
              <a:rect b="b" l="l" r="r" t="t"/>
              <a:pathLst>
                <a:path extrusionOk="0" h="44212" w="34721">
                  <a:moveTo>
                    <a:pt x="1" y="1"/>
                  </a:moveTo>
                  <a:lnTo>
                    <a:pt x="9992" y="25478"/>
                  </a:lnTo>
                  <a:lnTo>
                    <a:pt x="11491" y="29724"/>
                  </a:lnTo>
                  <a:lnTo>
                    <a:pt x="11741" y="31223"/>
                  </a:lnTo>
                  <a:lnTo>
                    <a:pt x="11990" y="32472"/>
                  </a:lnTo>
                  <a:lnTo>
                    <a:pt x="11741" y="33971"/>
                  </a:lnTo>
                  <a:lnTo>
                    <a:pt x="11491" y="34470"/>
                  </a:lnTo>
                  <a:lnTo>
                    <a:pt x="10991" y="34970"/>
                  </a:lnTo>
                  <a:lnTo>
                    <a:pt x="10242" y="35469"/>
                  </a:lnTo>
                  <a:lnTo>
                    <a:pt x="9493" y="35719"/>
                  </a:lnTo>
                  <a:lnTo>
                    <a:pt x="7494" y="35969"/>
                  </a:lnTo>
                  <a:lnTo>
                    <a:pt x="3997" y="35969"/>
                  </a:lnTo>
                  <a:lnTo>
                    <a:pt x="3997" y="44212"/>
                  </a:lnTo>
                  <a:lnTo>
                    <a:pt x="10742" y="44212"/>
                  </a:lnTo>
                  <a:lnTo>
                    <a:pt x="13239" y="43962"/>
                  </a:lnTo>
                  <a:lnTo>
                    <a:pt x="15238" y="43712"/>
                  </a:lnTo>
                  <a:lnTo>
                    <a:pt x="16986" y="42963"/>
                  </a:lnTo>
                  <a:lnTo>
                    <a:pt x="18485" y="41964"/>
                  </a:lnTo>
                  <a:lnTo>
                    <a:pt x="19983" y="40465"/>
                  </a:lnTo>
                  <a:lnTo>
                    <a:pt x="21232" y="38717"/>
                  </a:lnTo>
                  <a:lnTo>
                    <a:pt x="22231" y="36469"/>
                  </a:lnTo>
                  <a:lnTo>
                    <a:pt x="23231" y="33721"/>
                  </a:lnTo>
                  <a:lnTo>
                    <a:pt x="34721" y="1"/>
                  </a:lnTo>
                  <a:lnTo>
                    <a:pt x="24230" y="1"/>
                  </a:lnTo>
                  <a:lnTo>
                    <a:pt x="19983" y="14238"/>
                  </a:lnTo>
                  <a:lnTo>
                    <a:pt x="18485" y="19234"/>
                  </a:lnTo>
                  <a:lnTo>
                    <a:pt x="17985" y="21731"/>
                  </a:lnTo>
                  <a:lnTo>
                    <a:pt x="17735" y="21731"/>
                  </a:lnTo>
                  <a:lnTo>
                    <a:pt x="17236" y="19234"/>
                  </a:lnTo>
                  <a:lnTo>
                    <a:pt x="15737" y="14238"/>
                  </a:lnTo>
                  <a:lnTo>
                    <a:pt x="11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238125" y="1649175"/>
              <a:ext cx="2135650" cy="2416625"/>
            </a:xfrm>
            <a:custGeom>
              <a:rect b="b" l="l" r="r" t="t"/>
              <a:pathLst>
                <a:path extrusionOk="0" h="96665" w="85426">
                  <a:moveTo>
                    <a:pt x="38966" y="0"/>
                  </a:moveTo>
                  <a:lnTo>
                    <a:pt x="0" y="22480"/>
                  </a:lnTo>
                  <a:lnTo>
                    <a:pt x="0" y="67690"/>
                  </a:lnTo>
                  <a:lnTo>
                    <a:pt x="14987" y="58948"/>
                  </a:lnTo>
                  <a:lnTo>
                    <a:pt x="14987" y="41214"/>
                  </a:lnTo>
                  <a:lnTo>
                    <a:pt x="14987" y="40964"/>
                  </a:lnTo>
                  <a:lnTo>
                    <a:pt x="15237" y="40464"/>
                  </a:lnTo>
                  <a:lnTo>
                    <a:pt x="16236" y="40464"/>
                  </a:lnTo>
                  <a:lnTo>
                    <a:pt x="34220" y="50955"/>
                  </a:lnTo>
                  <a:lnTo>
                    <a:pt x="34969" y="51705"/>
                  </a:lnTo>
                  <a:lnTo>
                    <a:pt x="35219" y="52454"/>
                  </a:lnTo>
                  <a:lnTo>
                    <a:pt x="35219" y="73435"/>
                  </a:lnTo>
                  <a:lnTo>
                    <a:pt x="34969" y="73935"/>
                  </a:lnTo>
                  <a:lnTo>
                    <a:pt x="34720" y="74185"/>
                  </a:lnTo>
                  <a:lnTo>
                    <a:pt x="34220" y="74435"/>
                  </a:lnTo>
                  <a:lnTo>
                    <a:pt x="33970" y="74185"/>
                  </a:lnTo>
                  <a:lnTo>
                    <a:pt x="18734" y="65442"/>
                  </a:lnTo>
                  <a:lnTo>
                    <a:pt x="3747" y="74185"/>
                  </a:lnTo>
                  <a:lnTo>
                    <a:pt x="42713" y="96665"/>
                  </a:lnTo>
                  <a:lnTo>
                    <a:pt x="81679" y="74185"/>
                  </a:lnTo>
                  <a:lnTo>
                    <a:pt x="66692" y="65442"/>
                  </a:lnTo>
                  <a:lnTo>
                    <a:pt x="51455" y="74185"/>
                  </a:lnTo>
                  <a:lnTo>
                    <a:pt x="50955" y="74435"/>
                  </a:lnTo>
                  <a:lnTo>
                    <a:pt x="50456" y="74185"/>
                  </a:lnTo>
                  <a:lnTo>
                    <a:pt x="50206" y="73935"/>
                  </a:lnTo>
                  <a:lnTo>
                    <a:pt x="50206" y="73435"/>
                  </a:lnTo>
                  <a:lnTo>
                    <a:pt x="50206" y="52454"/>
                  </a:lnTo>
                  <a:lnTo>
                    <a:pt x="50456" y="51705"/>
                  </a:lnTo>
                  <a:lnTo>
                    <a:pt x="50955" y="50955"/>
                  </a:lnTo>
                  <a:lnTo>
                    <a:pt x="69189" y="40464"/>
                  </a:lnTo>
                  <a:lnTo>
                    <a:pt x="69939" y="40464"/>
                  </a:lnTo>
                  <a:lnTo>
                    <a:pt x="70438" y="40964"/>
                  </a:lnTo>
                  <a:lnTo>
                    <a:pt x="70438" y="41214"/>
                  </a:lnTo>
                  <a:lnTo>
                    <a:pt x="70438" y="58948"/>
                  </a:lnTo>
                  <a:lnTo>
                    <a:pt x="85425" y="67690"/>
                  </a:lnTo>
                  <a:lnTo>
                    <a:pt x="85425" y="22480"/>
                  </a:lnTo>
                  <a:lnTo>
                    <a:pt x="46459" y="0"/>
                  </a:lnTo>
                  <a:lnTo>
                    <a:pt x="46459" y="17235"/>
                  </a:lnTo>
                  <a:lnTo>
                    <a:pt x="61696" y="26227"/>
                  </a:lnTo>
                  <a:lnTo>
                    <a:pt x="61946" y="26477"/>
                  </a:lnTo>
                  <a:lnTo>
                    <a:pt x="62196" y="26976"/>
                  </a:lnTo>
                  <a:lnTo>
                    <a:pt x="61946" y="27226"/>
                  </a:lnTo>
                  <a:lnTo>
                    <a:pt x="61696" y="27726"/>
                  </a:lnTo>
                  <a:lnTo>
                    <a:pt x="43462" y="38216"/>
                  </a:lnTo>
                  <a:lnTo>
                    <a:pt x="41714" y="38216"/>
                  </a:lnTo>
                  <a:lnTo>
                    <a:pt x="23729" y="27726"/>
                  </a:lnTo>
                  <a:lnTo>
                    <a:pt x="23230" y="27226"/>
                  </a:lnTo>
                  <a:lnTo>
                    <a:pt x="23230" y="26976"/>
                  </a:lnTo>
                  <a:lnTo>
                    <a:pt x="23230" y="26477"/>
                  </a:lnTo>
                  <a:lnTo>
                    <a:pt x="23729" y="26227"/>
                  </a:lnTo>
                  <a:lnTo>
                    <a:pt x="38966" y="17235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6957225" y="2542125"/>
              <a:ext cx="424650" cy="424650"/>
            </a:xfrm>
            <a:custGeom>
              <a:rect b="b" l="l" r="r" t="t"/>
              <a:pathLst>
                <a:path extrusionOk="0" h="16986" w="16986">
                  <a:moveTo>
                    <a:pt x="8493" y="1999"/>
                  </a:moveTo>
                  <a:lnTo>
                    <a:pt x="10242" y="2249"/>
                  </a:lnTo>
                  <a:lnTo>
                    <a:pt x="11741" y="2998"/>
                  </a:lnTo>
                  <a:lnTo>
                    <a:pt x="12990" y="3997"/>
                  </a:lnTo>
                  <a:lnTo>
                    <a:pt x="13989" y="5246"/>
                  </a:lnTo>
                  <a:lnTo>
                    <a:pt x="14738" y="6745"/>
                  </a:lnTo>
                  <a:lnTo>
                    <a:pt x="14988" y="8493"/>
                  </a:lnTo>
                  <a:lnTo>
                    <a:pt x="14738" y="10242"/>
                  </a:lnTo>
                  <a:lnTo>
                    <a:pt x="13989" y="11740"/>
                  </a:lnTo>
                  <a:lnTo>
                    <a:pt x="12990" y="12989"/>
                  </a:lnTo>
                  <a:lnTo>
                    <a:pt x="11741" y="13988"/>
                  </a:lnTo>
                  <a:lnTo>
                    <a:pt x="10242" y="14738"/>
                  </a:lnTo>
                  <a:lnTo>
                    <a:pt x="8493" y="14987"/>
                  </a:lnTo>
                  <a:lnTo>
                    <a:pt x="6745" y="14738"/>
                  </a:lnTo>
                  <a:lnTo>
                    <a:pt x="5246" y="13988"/>
                  </a:lnTo>
                  <a:lnTo>
                    <a:pt x="3997" y="12989"/>
                  </a:lnTo>
                  <a:lnTo>
                    <a:pt x="2998" y="11740"/>
                  </a:lnTo>
                  <a:lnTo>
                    <a:pt x="2249" y="10242"/>
                  </a:lnTo>
                  <a:lnTo>
                    <a:pt x="1999" y="8493"/>
                  </a:lnTo>
                  <a:lnTo>
                    <a:pt x="2249" y="6745"/>
                  </a:lnTo>
                  <a:lnTo>
                    <a:pt x="2998" y="5246"/>
                  </a:lnTo>
                  <a:lnTo>
                    <a:pt x="3997" y="3997"/>
                  </a:lnTo>
                  <a:lnTo>
                    <a:pt x="5246" y="2998"/>
                  </a:lnTo>
                  <a:lnTo>
                    <a:pt x="6745" y="2249"/>
                  </a:lnTo>
                  <a:lnTo>
                    <a:pt x="8493" y="1999"/>
                  </a:lnTo>
                  <a:close/>
                  <a:moveTo>
                    <a:pt x="8493" y="1"/>
                  </a:moveTo>
                  <a:lnTo>
                    <a:pt x="6745" y="250"/>
                  </a:lnTo>
                  <a:lnTo>
                    <a:pt x="5246" y="750"/>
                  </a:lnTo>
                  <a:lnTo>
                    <a:pt x="3748" y="1499"/>
                  </a:lnTo>
                  <a:lnTo>
                    <a:pt x="2499" y="2498"/>
                  </a:lnTo>
                  <a:lnTo>
                    <a:pt x="1500" y="3747"/>
                  </a:lnTo>
                  <a:lnTo>
                    <a:pt x="750" y="5246"/>
                  </a:lnTo>
                  <a:lnTo>
                    <a:pt x="251" y="6745"/>
                  </a:lnTo>
                  <a:lnTo>
                    <a:pt x="1" y="8493"/>
                  </a:lnTo>
                  <a:lnTo>
                    <a:pt x="251" y="10242"/>
                  </a:lnTo>
                  <a:lnTo>
                    <a:pt x="750" y="11740"/>
                  </a:lnTo>
                  <a:lnTo>
                    <a:pt x="1500" y="13239"/>
                  </a:lnTo>
                  <a:lnTo>
                    <a:pt x="2499" y="14488"/>
                  </a:lnTo>
                  <a:lnTo>
                    <a:pt x="3748" y="15487"/>
                  </a:lnTo>
                  <a:lnTo>
                    <a:pt x="5246" y="16236"/>
                  </a:lnTo>
                  <a:lnTo>
                    <a:pt x="6745" y="16736"/>
                  </a:lnTo>
                  <a:lnTo>
                    <a:pt x="8493" y="16986"/>
                  </a:lnTo>
                  <a:lnTo>
                    <a:pt x="10242" y="16736"/>
                  </a:lnTo>
                  <a:lnTo>
                    <a:pt x="11741" y="16236"/>
                  </a:lnTo>
                  <a:lnTo>
                    <a:pt x="13239" y="15487"/>
                  </a:lnTo>
                  <a:lnTo>
                    <a:pt x="14488" y="14488"/>
                  </a:lnTo>
                  <a:lnTo>
                    <a:pt x="15487" y="13239"/>
                  </a:lnTo>
                  <a:lnTo>
                    <a:pt x="16237" y="11740"/>
                  </a:lnTo>
                  <a:lnTo>
                    <a:pt x="16736" y="10242"/>
                  </a:lnTo>
                  <a:lnTo>
                    <a:pt x="16986" y="8493"/>
                  </a:lnTo>
                  <a:lnTo>
                    <a:pt x="16736" y="6745"/>
                  </a:lnTo>
                  <a:lnTo>
                    <a:pt x="16237" y="5246"/>
                  </a:lnTo>
                  <a:lnTo>
                    <a:pt x="15487" y="3747"/>
                  </a:lnTo>
                  <a:lnTo>
                    <a:pt x="14488" y="2498"/>
                  </a:lnTo>
                  <a:lnTo>
                    <a:pt x="13239" y="1499"/>
                  </a:lnTo>
                  <a:lnTo>
                    <a:pt x="11741" y="750"/>
                  </a:lnTo>
                  <a:lnTo>
                    <a:pt x="10242" y="250"/>
                  </a:lnTo>
                  <a:lnTo>
                    <a:pt x="8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7094625" y="2654525"/>
              <a:ext cx="168625" cy="193600"/>
            </a:xfrm>
            <a:custGeom>
              <a:rect b="b" l="l" r="r" t="t"/>
              <a:pathLst>
                <a:path extrusionOk="0" h="7744" w="6745">
                  <a:moveTo>
                    <a:pt x="3497" y="1250"/>
                  </a:moveTo>
                  <a:lnTo>
                    <a:pt x="4246" y="1499"/>
                  </a:lnTo>
                  <a:lnTo>
                    <a:pt x="4496" y="1749"/>
                  </a:lnTo>
                  <a:lnTo>
                    <a:pt x="4496" y="2498"/>
                  </a:lnTo>
                  <a:lnTo>
                    <a:pt x="4496" y="2998"/>
                  </a:lnTo>
                  <a:lnTo>
                    <a:pt x="4246" y="3498"/>
                  </a:lnTo>
                  <a:lnTo>
                    <a:pt x="3497" y="3747"/>
                  </a:lnTo>
                  <a:lnTo>
                    <a:pt x="1749" y="3747"/>
                  </a:lnTo>
                  <a:lnTo>
                    <a:pt x="1749" y="1250"/>
                  </a:lnTo>
                  <a:close/>
                  <a:moveTo>
                    <a:pt x="0" y="1"/>
                  </a:moveTo>
                  <a:lnTo>
                    <a:pt x="0" y="7744"/>
                  </a:lnTo>
                  <a:lnTo>
                    <a:pt x="1749" y="7744"/>
                  </a:lnTo>
                  <a:lnTo>
                    <a:pt x="1749" y="5246"/>
                  </a:lnTo>
                  <a:lnTo>
                    <a:pt x="3497" y="5246"/>
                  </a:lnTo>
                  <a:lnTo>
                    <a:pt x="4746" y="7744"/>
                  </a:lnTo>
                  <a:lnTo>
                    <a:pt x="6744" y="7744"/>
                  </a:lnTo>
                  <a:lnTo>
                    <a:pt x="5245" y="4746"/>
                  </a:lnTo>
                  <a:lnTo>
                    <a:pt x="5995" y="3997"/>
                  </a:lnTo>
                  <a:lnTo>
                    <a:pt x="6245" y="3248"/>
                  </a:lnTo>
                  <a:lnTo>
                    <a:pt x="6494" y="2498"/>
                  </a:lnTo>
                  <a:lnTo>
                    <a:pt x="6245" y="1749"/>
                  </a:lnTo>
                  <a:lnTo>
                    <a:pt x="5995" y="1000"/>
                  </a:lnTo>
                  <a:lnTo>
                    <a:pt x="5495" y="500"/>
                  </a:lnTo>
                  <a:lnTo>
                    <a:pt x="4996" y="250"/>
                  </a:lnTo>
                  <a:lnTo>
                    <a:pt x="3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hyperlink" Target="http://drive.google.com/file/d/1N3wdqJLlgWKYsHxvrIhLHuuuPcBL2gVj/view" TargetMode="External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Relationship Id="rId4" Type="http://schemas.openxmlformats.org/officeDocument/2006/relationships/hyperlink" Target="https://en.wikipedia.org/wiki/Web_server" TargetMode="External"/><Relationship Id="rId5" Type="http://schemas.openxmlformats.org/officeDocument/2006/relationships/hyperlink" Target="https://en.wikipedia.org/wiki/Reverse_proxy" TargetMode="External"/><Relationship Id="rId6" Type="http://schemas.openxmlformats.org/officeDocument/2006/relationships/hyperlink" Target="https://en.wikipedia.org/wiki/Load_balancer" TargetMode="External"/><Relationship Id="rId7" Type="http://schemas.openxmlformats.org/officeDocument/2006/relationships/hyperlink" Target="https://en.wikipedia.org/wiki/HTTP_cache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377850" y="298450"/>
            <a:ext cx="83883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3200">
                <a:latin typeface="Poppins"/>
                <a:ea typeface="Poppins"/>
                <a:cs typeface="Poppins"/>
                <a:sym typeface="Poppins"/>
              </a:rPr>
              <a:t>Effortless Efficiency: GitHub Codespaces, Templates, and Embracing YAGNI!</a:t>
            </a:r>
            <a:endParaRPr b="0"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b="0" sz="3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 txBox="1"/>
          <p:nvPr/>
        </p:nvSpPr>
        <p:spPr>
          <a:xfrm>
            <a:off x="881275" y="697025"/>
            <a:ext cx="77313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Code anywhere, anytime</a:t>
            </a:r>
            <a:endParaRPr sz="2200" u="sng">
              <a:solidFill>
                <a:srgbClr val="E5E0D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lang="en" sz="1750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Access your project from any device with an internet connection. You can seamlessly switch between machines without needing to set up a local environment.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E5E0D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063" y="2259275"/>
            <a:ext cx="4345730" cy="248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/>
          <p:nvPr/>
        </p:nvSpPr>
        <p:spPr>
          <a:xfrm>
            <a:off x="881275" y="697025"/>
            <a:ext cx="77313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u="sng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Enhanced collaboration</a:t>
            </a:r>
            <a:endParaRPr sz="2200" u="sng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50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With shared codespaces, team members can collaborate in real time, making it easier to work together on projects.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E5E0D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E5E0D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1" name="Google Shape;4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3" y="2355424"/>
            <a:ext cx="4262227" cy="243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8075" cy="455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4"/>
          <p:cNvSpPr txBox="1"/>
          <p:nvPr>
            <p:ph type="title"/>
          </p:nvPr>
        </p:nvSpPr>
        <p:spPr>
          <a:xfrm>
            <a:off x="637700" y="387455"/>
            <a:ext cx="3327000" cy="3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0" lang="en" sz="4500">
                <a:latin typeface="Poppins"/>
                <a:ea typeface="Poppins"/>
                <a:cs typeface="Poppins"/>
                <a:sym typeface="Poppins"/>
              </a:rPr>
              <a:t>Wrap it up</a:t>
            </a:r>
            <a:endParaRPr b="0" sz="4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44"/>
          <p:cNvSpPr txBox="1"/>
          <p:nvPr>
            <p:ph idx="1" type="body"/>
          </p:nvPr>
        </p:nvSpPr>
        <p:spPr>
          <a:xfrm>
            <a:off x="3843519" y="324944"/>
            <a:ext cx="4893600" cy="43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8575" wrap="square" tIns="0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ExtraLight"/>
              <a:buChar char="●"/>
            </a:pPr>
            <a:r>
              <a:rPr b="0" lang="en" sz="2000">
                <a:latin typeface="Roboto ExtraLight"/>
                <a:ea typeface="Roboto ExtraLight"/>
                <a:cs typeface="Roboto ExtraLight"/>
                <a:sym typeface="Roboto ExtraLight"/>
              </a:rPr>
              <a:t>From now on Use “.”! </a:t>
            </a:r>
            <a:endParaRPr b="0" sz="2000">
              <a:latin typeface="Roboto ExtraLight"/>
              <a:ea typeface="Roboto ExtraLight"/>
              <a:cs typeface="Roboto ExtraLight"/>
              <a:sym typeface="Roboto ExtraLight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latin typeface="Roboto ExtraLight"/>
              <a:ea typeface="Roboto ExtraLight"/>
              <a:cs typeface="Roboto ExtraLight"/>
              <a:sym typeface="Roboto ExtraLight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ExtraLight"/>
              <a:buChar char="●"/>
            </a:pPr>
            <a:r>
              <a:rPr b="0" lang="en" sz="2000">
                <a:latin typeface="Roboto ExtraLight"/>
                <a:ea typeface="Roboto ExtraLight"/>
                <a:cs typeface="Roboto ExtraLight"/>
                <a:sym typeface="Roboto ExtraLight"/>
              </a:rPr>
              <a:t>Make it easy to navigate in new projects</a:t>
            </a:r>
            <a:endParaRPr b="0" sz="2000">
              <a:latin typeface="Roboto ExtraLight"/>
              <a:ea typeface="Roboto ExtraLight"/>
              <a:cs typeface="Roboto ExtraLight"/>
              <a:sym typeface="Roboto ExtraLight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latin typeface="Roboto ExtraLight"/>
              <a:ea typeface="Roboto ExtraLight"/>
              <a:cs typeface="Roboto ExtraLight"/>
              <a:sym typeface="Roboto ExtraLight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ExtraLight"/>
              <a:buChar char="●"/>
            </a:pPr>
            <a:r>
              <a:rPr b="0" lang="en" sz="2000">
                <a:latin typeface="Roboto ExtraLight"/>
                <a:ea typeface="Roboto ExtraLight"/>
                <a:cs typeface="Roboto ExtraLight"/>
                <a:sym typeface="Roboto ExtraLight"/>
              </a:rPr>
              <a:t>Commit configuration changes without branching locally (apps-helm-charts)</a:t>
            </a:r>
            <a:endParaRPr b="0" sz="2000">
              <a:latin typeface="Roboto ExtraLight"/>
              <a:ea typeface="Roboto ExtraLight"/>
              <a:cs typeface="Roboto ExtraLight"/>
              <a:sym typeface="Roboto ExtraLight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latin typeface="Roboto ExtraLight"/>
              <a:ea typeface="Roboto ExtraLight"/>
              <a:cs typeface="Roboto ExtraLight"/>
              <a:sym typeface="Roboto ExtraLight"/>
            </a:endParaRPr>
          </a:p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ExtraLight"/>
              <a:buChar char="●"/>
            </a:pPr>
            <a:r>
              <a:rPr b="0" lang="en" sz="2000">
                <a:latin typeface="Roboto ExtraLight"/>
                <a:ea typeface="Roboto ExtraLight"/>
                <a:cs typeface="Roboto ExtraLight"/>
                <a:sym typeface="Roboto ExtraLight"/>
              </a:rPr>
              <a:t>Run Environment online in Remote </a:t>
            </a:r>
            <a:endParaRPr b="0" sz="2000">
              <a:latin typeface="Roboto ExtraLight"/>
              <a:ea typeface="Roboto ExtraLight"/>
              <a:cs typeface="Roboto ExtraLight"/>
              <a:sym typeface="Roboto ExtraLight"/>
            </a:endParaRPr>
          </a:p>
          <a:p>
            <a:pPr indent="-355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ExtraLight"/>
              <a:buChar char="○"/>
            </a:pPr>
            <a:r>
              <a:rPr lang="en" sz="2000">
                <a:latin typeface="Roboto ExtraLight"/>
                <a:ea typeface="Roboto ExtraLight"/>
                <a:cs typeface="Roboto ExtraLight"/>
                <a:sym typeface="Roboto ExtraLight"/>
              </a:rPr>
              <a:t>Work interviews  ,Workshops  etc..</a:t>
            </a:r>
            <a:endParaRPr sz="2000">
              <a:latin typeface="Roboto ExtraLight"/>
              <a:ea typeface="Roboto ExtraLight"/>
              <a:cs typeface="Roboto ExtraLight"/>
              <a:sym typeface="Roboto Extra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latin typeface="Roboto ExtraLight"/>
              <a:ea typeface="Roboto ExtraLight"/>
              <a:cs typeface="Roboto ExtraLight"/>
              <a:sym typeface="Roboto Extra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"/>
          <p:cNvSpPr txBox="1"/>
          <p:nvPr>
            <p:ph type="title"/>
          </p:nvPr>
        </p:nvSpPr>
        <p:spPr>
          <a:xfrm>
            <a:off x="637700" y="387455"/>
            <a:ext cx="3327000" cy="3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0" lang="en" sz="4500">
                <a:latin typeface="Poppins"/>
                <a:ea typeface="Poppins"/>
                <a:cs typeface="Poppins"/>
                <a:sym typeface="Poppins"/>
              </a:rPr>
              <a:t>Github Templates </a:t>
            </a:r>
            <a:endParaRPr b="0" sz="45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8" name="Google Shape;4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700" y="152400"/>
            <a:ext cx="4838700" cy="46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6"/>
          <p:cNvSpPr txBox="1"/>
          <p:nvPr>
            <p:ph type="title"/>
          </p:nvPr>
        </p:nvSpPr>
        <p:spPr>
          <a:xfrm>
            <a:off x="637700" y="387455"/>
            <a:ext cx="3327000" cy="3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0" lang="en" sz="4500">
                <a:latin typeface="Poppins"/>
                <a:ea typeface="Poppins"/>
                <a:cs typeface="Poppins"/>
                <a:sym typeface="Poppins"/>
              </a:rPr>
              <a:t>Github Templates </a:t>
            </a:r>
            <a:endParaRPr b="0" sz="45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4" name="Google Shape;4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975" y="592013"/>
            <a:ext cx="4688524" cy="395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7"/>
          <p:cNvSpPr txBox="1"/>
          <p:nvPr>
            <p:ph type="title"/>
          </p:nvPr>
        </p:nvSpPr>
        <p:spPr>
          <a:xfrm>
            <a:off x="637700" y="387455"/>
            <a:ext cx="3327000" cy="3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0" lang="en" sz="4500">
                <a:latin typeface="Poppins"/>
                <a:ea typeface="Poppins"/>
                <a:cs typeface="Poppins"/>
                <a:sym typeface="Poppins"/>
              </a:rPr>
              <a:t>Github Templates </a:t>
            </a:r>
            <a:endParaRPr b="0" sz="45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0" name="Google Shape;4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625" y="647125"/>
            <a:ext cx="3454200" cy="23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8825" y="3007550"/>
            <a:ext cx="2211450" cy="14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8600" y="152400"/>
            <a:ext cx="161925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108955"/>
            <a:ext cx="161925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8475" y="3100422"/>
            <a:ext cx="1871400" cy="6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8"/>
          <p:cNvSpPr txBox="1"/>
          <p:nvPr>
            <p:ph type="title"/>
          </p:nvPr>
        </p:nvSpPr>
        <p:spPr>
          <a:xfrm>
            <a:off x="637700" y="387455"/>
            <a:ext cx="3327000" cy="3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0" lang="en" sz="4500">
                <a:latin typeface="Poppins"/>
                <a:ea typeface="Poppins"/>
                <a:cs typeface="Poppins"/>
                <a:sym typeface="Poppins"/>
              </a:rPr>
              <a:t>Github Templates </a:t>
            </a:r>
            <a:endParaRPr b="0" sz="45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0" name="Google Shape;4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600" y="152400"/>
            <a:ext cx="161925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08955"/>
            <a:ext cx="161925" cy="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8"/>
          <p:cNvSpPr txBox="1"/>
          <p:nvPr/>
        </p:nvSpPr>
        <p:spPr>
          <a:xfrm>
            <a:off x="2498050" y="3914925"/>
            <a:ext cx="61941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There is a need for special kind of repo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Just start coding without all the boiler plate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" name="Google Shape;46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4700" y="171450"/>
            <a:ext cx="3569101" cy="356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9"/>
          <p:cNvSpPr txBox="1"/>
          <p:nvPr>
            <p:ph type="title"/>
          </p:nvPr>
        </p:nvSpPr>
        <p:spPr>
          <a:xfrm>
            <a:off x="637700" y="387455"/>
            <a:ext cx="3327000" cy="3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0" lang="en" sz="4500">
                <a:latin typeface="Poppins"/>
                <a:ea typeface="Poppins"/>
                <a:cs typeface="Poppins"/>
                <a:sym typeface="Poppins"/>
              </a:rPr>
              <a:t>Github Templates </a:t>
            </a:r>
            <a:endParaRPr b="0" sz="45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9" name="Google Shape;4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600" y="152400"/>
            <a:ext cx="161925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08955"/>
            <a:ext cx="161925" cy="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424" y="2849099"/>
            <a:ext cx="6016600" cy="16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23850"/>
            <a:ext cx="4042912" cy="237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0"/>
          <p:cNvSpPr txBox="1"/>
          <p:nvPr/>
        </p:nvSpPr>
        <p:spPr>
          <a:xfrm>
            <a:off x="881275" y="697025"/>
            <a:ext cx="77313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GitHub Templates: Consistent Code Structure</a:t>
            </a:r>
            <a:endParaRPr sz="22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Reduce Code Duplication</a:t>
            </a:r>
            <a:endParaRPr sz="2200">
              <a:solidFill>
                <a:srgbClr val="E5E0D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lang="en" sz="1750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Share common code, configurations, and style guidelines across your team.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t/>
            </a:r>
            <a:endParaRPr sz="2200">
              <a:solidFill>
                <a:srgbClr val="E5E0D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5E0D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1116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75" y="255350"/>
            <a:ext cx="3566500" cy="4491601"/>
          </a:xfrm>
          <a:prstGeom prst="rect">
            <a:avLst/>
          </a:prstGeom>
          <a:noFill/>
          <a:ln cap="flat" cmpd="sng" w="9525">
            <a:solidFill>
              <a:srgbClr val="0D111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9" name="Google Shape;239;p33" title="screen-recording-2025-01-27-at-175334_dW7dM7Ub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2175" y="699713"/>
            <a:ext cx="4803826" cy="36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1"/>
          <p:cNvSpPr txBox="1"/>
          <p:nvPr/>
        </p:nvSpPr>
        <p:spPr>
          <a:xfrm>
            <a:off x="881275" y="697025"/>
            <a:ext cx="77313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GitHub Templates: Consistent Code Structure</a:t>
            </a:r>
            <a:endParaRPr sz="22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lang="en" sz="22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Enforce Best Practices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lang="en" sz="1750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Templates can enforce coding standards, naming conventions, and other best practices.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E5E0D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5E0D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5E0D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2"/>
          <p:cNvSpPr txBox="1"/>
          <p:nvPr/>
        </p:nvSpPr>
        <p:spPr>
          <a:xfrm>
            <a:off x="881275" y="697025"/>
            <a:ext cx="77313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GitHub Templates: Consistent Code Structure</a:t>
            </a:r>
            <a:endParaRPr sz="22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00"/>
              <a:buFont typeface="Poppins Light"/>
              <a:buNone/>
            </a:pPr>
            <a:r>
              <a:rPr lang="en" sz="22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Accelerate Development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lang="en" sz="1750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Start new projects with a solid foundation, saving time and effort for your development team.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E5E0D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5E0D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5E0D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3"/>
          <p:cNvSpPr txBox="1"/>
          <p:nvPr/>
        </p:nvSpPr>
        <p:spPr>
          <a:xfrm>
            <a:off x="706350" y="394475"/>
            <a:ext cx="77313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How We Use It ? </a:t>
            </a:r>
            <a:endParaRPr sz="22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3" name="Google Shape;4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350" y="1309825"/>
            <a:ext cx="4100250" cy="3219024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3"/>
          <p:cNvSpPr txBox="1"/>
          <p:nvPr/>
        </p:nvSpPr>
        <p:spPr>
          <a:xfrm>
            <a:off x="5446050" y="2159925"/>
            <a:ext cx="3034200" cy="14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 Server  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Kafka Consumer /producer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Cron Job Runner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4"/>
          <p:cNvSpPr txBox="1"/>
          <p:nvPr/>
        </p:nvSpPr>
        <p:spPr>
          <a:xfrm>
            <a:off x="706350" y="394475"/>
            <a:ext cx="77313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How We Use It ? </a:t>
            </a:r>
            <a:endParaRPr sz="22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350" y="1309825"/>
            <a:ext cx="4100250" cy="321902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4"/>
          <p:cNvSpPr txBox="1"/>
          <p:nvPr/>
        </p:nvSpPr>
        <p:spPr>
          <a:xfrm>
            <a:off x="5446050" y="1092575"/>
            <a:ext cx="3034200" cy="3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Http Server  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Monitoring Agent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Mysql Client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Configurations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Redis Caching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Rate Limiting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Logger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Consumers /producers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Kafka Client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SQS Client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Cron Job Runner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○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Scheduler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5"/>
          <p:cNvSpPr txBox="1"/>
          <p:nvPr/>
        </p:nvSpPr>
        <p:spPr>
          <a:xfrm>
            <a:off x="706350" y="394475"/>
            <a:ext cx="77313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How We Use It ? </a:t>
            </a:r>
            <a:endParaRPr sz="22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55"/>
          <p:cNvSpPr txBox="1"/>
          <p:nvPr/>
        </p:nvSpPr>
        <p:spPr>
          <a:xfrm>
            <a:off x="3388550" y="582925"/>
            <a:ext cx="2815500" cy="17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Docker File 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Unit Test And integration For Endpoints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Reusable github Actions 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Deployment Script 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Unit Tests / Coverage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"/>
              <a:buChar char="●"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Shared Github Action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8" name="Google Shape;5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600" y="2180050"/>
            <a:ext cx="5141250" cy="25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6"/>
          <p:cNvSpPr txBox="1"/>
          <p:nvPr/>
        </p:nvSpPr>
        <p:spPr>
          <a:xfrm>
            <a:off x="706350" y="394475"/>
            <a:ext cx="77313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How We Use It ? </a:t>
            </a:r>
            <a:endParaRPr sz="22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56"/>
          <p:cNvSpPr txBox="1"/>
          <p:nvPr/>
        </p:nvSpPr>
        <p:spPr>
          <a:xfrm>
            <a:off x="1327900" y="948025"/>
            <a:ext cx="6757200" cy="17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oppins"/>
              <a:buChar char="●"/>
            </a:pPr>
            <a:r>
              <a:rPr lang="en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After</a:t>
            </a:r>
            <a:r>
              <a:rPr lang="en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Cloning this Template your code has full CI from First </a:t>
            </a:r>
            <a:r>
              <a:rPr lang="en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line of code !@!</a:t>
            </a:r>
            <a:r>
              <a:rPr lang="en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5" name="Google Shape;5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600" y="2180050"/>
            <a:ext cx="5141250" cy="25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65900" cy="472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8"/>
          <p:cNvSpPr txBox="1"/>
          <p:nvPr/>
        </p:nvSpPr>
        <p:spPr>
          <a:xfrm>
            <a:off x="706350" y="394475"/>
            <a:ext cx="77313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58"/>
          <p:cNvSpPr txBox="1"/>
          <p:nvPr/>
        </p:nvSpPr>
        <p:spPr>
          <a:xfrm>
            <a:off x="1327900" y="948025"/>
            <a:ext cx="6757200" cy="17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7" name="Google Shape;5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850" y="2418767"/>
            <a:ext cx="5715000" cy="1053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650" y="3471962"/>
            <a:ext cx="5628950" cy="7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6850" y="1275775"/>
            <a:ext cx="62103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4225" y="113713"/>
            <a:ext cx="59245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737" y="850950"/>
            <a:ext cx="4856525" cy="24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9"/>
          <p:cNvSpPr txBox="1"/>
          <p:nvPr/>
        </p:nvSpPr>
        <p:spPr>
          <a:xfrm>
            <a:off x="827500" y="3837350"/>
            <a:ext cx="65796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7" name="Google Shape;53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300" y="3763975"/>
            <a:ext cx="2243650" cy="125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8450" y="3712871"/>
            <a:ext cx="2243649" cy="1206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0"/>
          <p:cNvSpPr txBox="1"/>
          <p:nvPr>
            <p:ph type="title"/>
          </p:nvPr>
        </p:nvSpPr>
        <p:spPr>
          <a:xfrm>
            <a:off x="637700" y="387455"/>
            <a:ext cx="3327000" cy="3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b="0" lang="en" sz="4500">
                <a:latin typeface="Poppins"/>
                <a:ea typeface="Poppins"/>
                <a:cs typeface="Poppins"/>
                <a:sym typeface="Poppins"/>
              </a:rPr>
              <a:t>Wrap it up</a:t>
            </a:r>
            <a:endParaRPr b="0" sz="4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4" name="Google Shape;544;p60"/>
          <p:cNvSpPr txBox="1"/>
          <p:nvPr>
            <p:ph idx="1" type="body"/>
          </p:nvPr>
        </p:nvSpPr>
        <p:spPr>
          <a:xfrm>
            <a:off x="3843519" y="324944"/>
            <a:ext cx="4893600" cy="43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8575" wrap="square" tIns="0">
            <a:no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           Work</a:t>
            </a:r>
            <a:r>
              <a:rPr b="0" lang="en" sz="22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endParaRPr b="0" sz="2000">
              <a:latin typeface="Roboto ExtraLight"/>
              <a:ea typeface="Roboto ExtraLight"/>
              <a:cs typeface="Roboto ExtraLight"/>
              <a:sym typeface="Roboto ExtraLight"/>
            </a:endParaRPr>
          </a:p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ExtraLight"/>
              <a:buChar char="●"/>
            </a:pPr>
            <a:r>
              <a:rPr b="0" lang="en" sz="22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Reduce Code Duplication</a:t>
            </a:r>
            <a:endParaRPr b="0" sz="2200">
              <a:solidFill>
                <a:srgbClr val="E5E0DF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latin typeface="Roboto ExtraLight"/>
              <a:ea typeface="Roboto ExtraLight"/>
              <a:cs typeface="Roboto ExtraLight"/>
              <a:sym typeface="Roboto ExtraLight"/>
            </a:endParaRPr>
          </a:p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ExtraLight"/>
              <a:buChar char="●"/>
            </a:pPr>
            <a:r>
              <a:rPr b="0" lang="en" sz="22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Enforce Best Practices</a:t>
            </a:r>
            <a:endParaRPr b="0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latin typeface="Roboto ExtraLight"/>
              <a:ea typeface="Roboto ExtraLight"/>
              <a:cs typeface="Roboto ExtraLight"/>
              <a:sym typeface="Roboto ExtraLight"/>
            </a:endParaRPr>
          </a:p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ExtraLight"/>
              <a:buChar char="●"/>
            </a:pPr>
            <a:r>
              <a:rPr b="0" lang="en" sz="22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Accelerate Development</a:t>
            </a:r>
            <a:endParaRPr b="0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latin typeface="Roboto ExtraLight"/>
              <a:ea typeface="Roboto ExtraLight"/>
              <a:cs typeface="Roboto ExtraLight"/>
              <a:sym typeface="Roboto ExtraLight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>
              <a:latin typeface="Roboto ExtraLight"/>
              <a:ea typeface="Roboto ExtraLight"/>
              <a:cs typeface="Roboto ExtraLight"/>
              <a:sym typeface="Roboto ExtraLight"/>
            </a:endParaRPr>
          </a:p>
        </p:txBody>
      </p:sp>
      <p:cxnSp>
        <p:nvCxnSpPr>
          <p:cNvPr id="545" name="Google Shape;545;p60"/>
          <p:cNvCxnSpPr/>
          <p:nvPr/>
        </p:nvCxnSpPr>
        <p:spPr>
          <a:xfrm flipH="1" rot="10800000">
            <a:off x="5544825" y="1425100"/>
            <a:ext cx="507900" cy="352200"/>
          </a:xfrm>
          <a:prstGeom prst="straightConnector1">
            <a:avLst/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637700" y="387455"/>
            <a:ext cx="3327000" cy="3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4500"/>
              <a:t>Let’s get started</a:t>
            </a:r>
            <a:endParaRPr sz="4500"/>
          </a:p>
        </p:txBody>
      </p:sp>
      <p:sp>
        <p:nvSpPr>
          <p:cNvPr id="245" name="Google Shape;245;p34"/>
          <p:cNvSpPr txBox="1"/>
          <p:nvPr>
            <p:ph idx="1" type="body"/>
          </p:nvPr>
        </p:nvSpPr>
        <p:spPr>
          <a:xfrm>
            <a:off x="3843519" y="324944"/>
            <a:ext cx="4893600" cy="43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68575" wrap="square" tIns="0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Github CodeSpace    2. 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Github Templates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→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What is it ?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→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How to use it?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→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What’s in it for me?	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3. YAGNI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principle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→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tools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takeaway about this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approach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254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None/>
            </a:pPr>
            <a:r>
              <a:t/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75" y="773200"/>
            <a:ext cx="3749775" cy="374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1"/>
          <p:cNvSpPr txBox="1"/>
          <p:nvPr/>
        </p:nvSpPr>
        <p:spPr>
          <a:xfrm>
            <a:off x="152400" y="152400"/>
            <a:ext cx="445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EDE7"/>
                </a:solidFill>
                <a:highlight>
                  <a:srgbClr val="1F1F1F"/>
                </a:highlight>
                <a:latin typeface="Poppins"/>
                <a:ea typeface="Poppins"/>
                <a:cs typeface="Poppins"/>
                <a:sym typeface="Poppins"/>
              </a:rPr>
              <a:t>KISS - </a:t>
            </a:r>
            <a:r>
              <a:rPr lang="en" sz="2200">
                <a:solidFill>
                  <a:srgbClr val="BFBFBF"/>
                </a:solidFill>
                <a:highlight>
                  <a:srgbClr val="1F1F1F"/>
                </a:highlight>
                <a:latin typeface="Poppins"/>
                <a:ea typeface="Poppins"/>
                <a:cs typeface="Poppins"/>
                <a:sym typeface="Poppins"/>
              </a:rPr>
              <a:t>"Keep it simple, stupid!"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EDE7"/>
              </a:solidFill>
              <a:highlight>
                <a:srgbClr val="1F1F1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75" y="773200"/>
            <a:ext cx="3749775" cy="374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2"/>
          <p:cNvSpPr txBox="1"/>
          <p:nvPr/>
        </p:nvSpPr>
        <p:spPr>
          <a:xfrm>
            <a:off x="152400" y="152400"/>
            <a:ext cx="445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EDE7"/>
                </a:solidFill>
                <a:highlight>
                  <a:srgbClr val="1F1F1F"/>
                </a:highlight>
                <a:latin typeface="Poppins"/>
                <a:ea typeface="Poppins"/>
                <a:cs typeface="Poppins"/>
                <a:sym typeface="Poppins"/>
              </a:rPr>
              <a:t>KISS</a:t>
            </a:r>
            <a:r>
              <a:rPr lang="en" sz="2200">
                <a:solidFill>
                  <a:srgbClr val="FFEDE7"/>
                </a:solidFill>
                <a:highlight>
                  <a:srgbClr val="1F1F1F"/>
                </a:highlight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lang="en" sz="2200">
                <a:solidFill>
                  <a:srgbClr val="BFBFBF"/>
                </a:solidFill>
                <a:highlight>
                  <a:srgbClr val="1F1F1F"/>
                </a:highlight>
                <a:latin typeface="Poppins"/>
                <a:ea typeface="Poppins"/>
                <a:cs typeface="Poppins"/>
                <a:sym typeface="Poppins"/>
              </a:rPr>
              <a:t>"Keep it simple, stupid!"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8" name="Google Shape;55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425" y="773200"/>
            <a:ext cx="4140175" cy="27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2"/>
          <p:cNvSpPr txBox="1"/>
          <p:nvPr/>
        </p:nvSpPr>
        <p:spPr>
          <a:xfrm>
            <a:off x="4455413" y="3918675"/>
            <a:ext cx="445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EDE7"/>
                </a:solidFill>
                <a:highlight>
                  <a:srgbClr val="1F1F1F"/>
                </a:highlight>
                <a:latin typeface="Poppins"/>
                <a:ea typeface="Poppins"/>
                <a:cs typeface="Poppins"/>
                <a:sym typeface="Poppins"/>
              </a:rPr>
              <a:t>DRY</a:t>
            </a:r>
            <a:r>
              <a:rPr lang="en" sz="2200">
                <a:solidFill>
                  <a:srgbClr val="FFEDE7"/>
                </a:solidFill>
                <a:highlight>
                  <a:srgbClr val="1F1F1F"/>
                </a:highlight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lang="en" sz="2200">
                <a:solidFill>
                  <a:srgbClr val="BFBFBF"/>
                </a:solidFill>
                <a:highlight>
                  <a:srgbClr val="1F1F1F"/>
                </a:highlight>
                <a:latin typeface="Poppins"/>
                <a:ea typeface="Poppins"/>
                <a:cs typeface="Poppins"/>
                <a:sym typeface="Poppins"/>
              </a:rPr>
              <a:t>"Don't repeat yourself"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3"/>
          <p:cNvSpPr txBox="1"/>
          <p:nvPr/>
        </p:nvSpPr>
        <p:spPr>
          <a:xfrm>
            <a:off x="3102350" y="1404675"/>
            <a:ext cx="5125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EDE7"/>
                </a:solidFill>
                <a:highlight>
                  <a:srgbClr val="1F1F1F"/>
                </a:highlight>
                <a:latin typeface="Poppins"/>
                <a:ea typeface="Poppins"/>
                <a:cs typeface="Poppins"/>
                <a:sym typeface="Poppins"/>
              </a:rPr>
              <a:t>YAGNI ?? </a:t>
            </a:r>
            <a:endParaRPr sz="37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4"/>
          <p:cNvSpPr txBox="1"/>
          <p:nvPr/>
        </p:nvSpPr>
        <p:spPr>
          <a:xfrm>
            <a:off x="1147200" y="945225"/>
            <a:ext cx="6849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EDE7"/>
                </a:solidFill>
                <a:highlight>
                  <a:srgbClr val="1F1F1F"/>
                </a:highlight>
                <a:latin typeface="Poppins"/>
                <a:ea typeface="Poppins"/>
                <a:cs typeface="Poppins"/>
                <a:sym typeface="Poppins"/>
              </a:rPr>
              <a:t>"You Aren't Gonna Need It"</a:t>
            </a:r>
            <a:endParaRPr sz="37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0" name="Google Shape;57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51825"/>
            <a:ext cx="8839199" cy="2758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5"/>
          <p:cNvSpPr txBox="1"/>
          <p:nvPr/>
        </p:nvSpPr>
        <p:spPr>
          <a:xfrm>
            <a:off x="1185025" y="3095100"/>
            <a:ext cx="6849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6" name="Google Shape;57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025" y="412925"/>
            <a:ext cx="7377949" cy="41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000" y="1694200"/>
            <a:ext cx="3611927" cy="24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7"/>
          <p:cNvSpPr txBox="1"/>
          <p:nvPr/>
        </p:nvSpPr>
        <p:spPr>
          <a:xfrm>
            <a:off x="1317225" y="486750"/>
            <a:ext cx="6849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EDE7"/>
                </a:solidFill>
                <a:highlight>
                  <a:srgbClr val="1F1F1F"/>
                </a:highlight>
                <a:latin typeface="Poppins"/>
                <a:ea typeface="Poppins"/>
                <a:cs typeface="Poppins"/>
                <a:sym typeface="Poppins"/>
              </a:rPr>
              <a:t>"You Aren't Gonna Need It"</a:t>
            </a:r>
            <a:endParaRPr sz="3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7" name="Google Shape;58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550" y="1482600"/>
            <a:ext cx="3577726" cy="330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625" y="1482600"/>
            <a:ext cx="2770850" cy="33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8"/>
          <p:cNvSpPr txBox="1"/>
          <p:nvPr/>
        </p:nvSpPr>
        <p:spPr>
          <a:xfrm>
            <a:off x="1349700" y="576000"/>
            <a:ext cx="6849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EDE7"/>
                </a:solidFill>
                <a:highlight>
                  <a:srgbClr val="1F1F1F"/>
                </a:highlight>
                <a:latin typeface="Poppins"/>
                <a:ea typeface="Poppins"/>
                <a:cs typeface="Poppins"/>
                <a:sym typeface="Poppins"/>
              </a:rPr>
              <a:t>"You Aren't Gonna Need It"</a:t>
            </a:r>
            <a:endParaRPr sz="3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4" name="Google Shape;5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00" y="1498800"/>
            <a:ext cx="8839200" cy="307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9"/>
          <p:cNvSpPr txBox="1"/>
          <p:nvPr/>
        </p:nvSpPr>
        <p:spPr>
          <a:xfrm>
            <a:off x="1349700" y="576000"/>
            <a:ext cx="6849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rgbClr val="FFEDE7"/>
                </a:solidFill>
                <a:highlight>
                  <a:srgbClr val="1F1F1F"/>
                </a:highlight>
                <a:latin typeface="Poppins"/>
                <a:ea typeface="Poppins"/>
                <a:cs typeface="Poppins"/>
                <a:sym typeface="Poppins"/>
              </a:rPr>
              <a:t>"You Aren't Gonna Need It"</a:t>
            </a:r>
            <a:endParaRPr sz="3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0" name="Google Shape;60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200" y="1662300"/>
            <a:ext cx="7250100" cy="24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9"/>
          <p:cNvSpPr txBox="1"/>
          <p:nvPr/>
        </p:nvSpPr>
        <p:spPr>
          <a:xfrm>
            <a:off x="2920600" y="4526925"/>
            <a:ext cx="4673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S3 in free tier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0"/>
          <p:cNvSpPr txBox="1"/>
          <p:nvPr/>
        </p:nvSpPr>
        <p:spPr>
          <a:xfrm>
            <a:off x="1349700" y="576000"/>
            <a:ext cx="6849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EDE7"/>
                </a:solidFill>
                <a:highlight>
                  <a:srgbClr val="1F1F1F"/>
                </a:highlight>
                <a:latin typeface="Poppins"/>
                <a:ea typeface="Poppins"/>
                <a:cs typeface="Poppins"/>
                <a:sym typeface="Poppins"/>
              </a:rPr>
              <a:t>"You Aren't Gonna Need It"</a:t>
            </a:r>
            <a:endParaRPr sz="3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7" name="Google Shape;60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2600"/>
            <a:ext cx="8839200" cy="3017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35"/>
          <p:cNvGrpSpPr/>
          <p:nvPr/>
        </p:nvGrpSpPr>
        <p:grpSpPr>
          <a:xfrm>
            <a:off x="4201279" y="2951391"/>
            <a:ext cx="2281023" cy="786589"/>
            <a:chOff x="4526679" y="2800065"/>
            <a:chExt cx="2281023" cy="786589"/>
          </a:xfrm>
        </p:grpSpPr>
        <p:sp>
          <p:nvSpPr>
            <p:cNvPr id="251" name="Google Shape;251;p35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2" name="Google Shape;252;p35"/>
            <p:cNvGrpSpPr/>
            <p:nvPr/>
          </p:nvGrpSpPr>
          <p:grpSpPr>
            <a:xfrm>
              <a:off x="4526679" y="2800065"/>
              <a:ext cx="692700" cy="786589"/>
              <a:chOff x="4526679" y="2800065"/>
              <a:chExt cx="692700" cy="786589"/>
            </a:xfrm>
          </p:grpSpPr>
          <p:grpSp>
            <p:nvGrpSpPr>
              <p:cNvPr id="253" name="Google Shape;253;p35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54" name="Google Shape;254;p35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55" name="Google Shape;255;p35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6" name="Google Shape;256;p35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20XX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57" name="Google Shape;257;p35"/>
          <p:cNvGrpSpPr/>
          <p:nvPr/>
        </p:nvGrpSpPr>
        <p:grpSpPr>
          <a:xfrm>
            <a:off x="170591" y="2951391"/>
            <a:ext cx="2502606" cy="1355623"/>
            <a:chOff x="495991" y="2800065"/>
            <a:chExt cx="2502606" cy="1355623"/>
          </a:xfrm>
        </p:grpSpPr>
        <p:sp>
          <p:nvSpPr>
            <p:cNvPr id="258" name="Google Shape;258;p35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9" name="Google Shape;259;p35"/>
            <p:cNvGrpSpPr/>
            <p:nvPr/>
          </p:nvGrpSpPr>
          <p:grpSpPr>
            <a:xfrm>
              <a:off x="495991" y="2800065"/>
              <a:ext cx="2502606" cy="1355623"/>
              <a:chOff x="495991" y="2800065"/>
              <a:chExt cx="2502606" cy="1355623"/>
            </a:xfrm>
          </p:grpSpPr>
          <p:sp>
            <p:nvSpPr>
              <p:cNvPr id="260" name="Google Shape;260;p35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20XX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61" name="Google Shape;261;p35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62" name="Google Shape;262;p35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63" name="Google Shape;263;p35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64" name="Google Shape;264;p35"/>
              <p:cNvSpPr txBox="1"/>
              <p:nvPr/>
            </p:nvSpPr>
            <p:spPr>
              <a:xfrm>
                <a:off x="744997" y="3211888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Microsoft acquires GitHub</a:t>
                </a:r>
                <a:endParaRPr b="1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65" name="Google Shape;265;p35"/>
          <p:cNvGrpSpPr/>
          <p:nvPr/>
        </p:nvGrpSpPr>
        <p:grpSpPr>
          <a:xfrm>
            <a:off x="2200195" y="2853922"/>
            <a:ext cx="2323757" cy="788696"/>
            <a:chOff x="2525595" y="2702596"/>
            <a:chExt cx="2323757" cy="788696"/>
          </a:xfrm>
        </p:grpSpPr>
        <p:sp>
          <p:nvSpPr>
            <p:cNvPr id="266" name="Google Shape;266;p35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7" name="Google Shape;267;p35"/>
            <p:cNvGrpSpPr/>
            <p:nvPr/>
          </p:nvGrpSpPr>
          <p:grpSpPr>
            <a:xfrm>
              <a:off x="2525595" y="2702596"/>
              <a:ext cx="745800" cy="788696"/>
              <a:chOff x="2525595" y="2702596"/>
              <a:chExt cx="745800" cy="788696"/>
            </a:xfrm>
          </p:grpSpPr>
          <p:sp>
            <p:nvSpPr>
              <p:cNvPr id="268" name="Google Shape;268;p35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20XX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69" name="Google Shape;269;p35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70" name="Google Shape;270;p35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71" name="Google Shape;271;p35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272" name="Google Shape;272;p35"/>
          <p:cNvPicPr preferRelativeResize="0"/>
          <p:nvPr/>
        </p:nvPicPr>
        <p:blipFill rotWithShape="1">
          <a:blip r:embed="rId3">
            <a:alphaModFix/>
          </a:blip>
          <a:srcRect b="6430" l="0" r="0" t="-6430"/>
          <a:stretch/>
        </p:blipFill>
        <p:spPr>
          <a:xfrm>
            <a:off x="499700" y="713275"/>
            <a:ext cx="3615000" cy="1355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35"/>
          <p:cNvGrpSpPr/>
          <p:nvPr/>
        </p:nvGrpSpPr>
        <p:grpSpPr>
          <a:xfrm>
            <a:off x="6110410" y="2853922"/>
            <a:ext cx="2721140" cy="788696"/>
            <a:chOff x="6435810" y="2702596"/>
            <a:chExt cx="2721140" cy="788696"/>
          </a:xfrm>
        </p:grpSpPr>
        <p:sp>
          <p:nvSpPr>
            <p:cNvPr id="274" name="Google Shape;274;p35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5" name="Google Shape;275;p35"/>
            <p:cNvGrpSpPr/>
            <p:nvPr/>
          </p:nvGrpSpPr>
          <p:grpSpPr>
            <a:xfrm>
              <a:off x="6435810" y="2702596"/>
              <a:ext cx="745800" cy="788696"/>
              <a:chOff x="6435810" y="2702596"/>
              <a:chExt cx="745800" cy="788696"/>
            </a:xfrm>
          </p:grpSpPr>
          <p:grpSp>
            <p:nvGrpSpPr>
              <p:cNvPr id="276" name="Google Shape;276;p35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77" name="Google Shape;277;p35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78" name="Google Shape;278;p35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79" name="Google Shape;279;p35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20XX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1"/>
          <p:cNvSpPr txBox="1"/>
          <p:nvPr/>
        </p:nvSpPr>
        <p:spPr>
          <a:xfrm>
            <a:off x="1276800" y="381600"/>
            <a:ext cx="6849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EDE7"/>
                </a:solidFill>
                <a:highlight>
                  <a:srgbClr val="1F1F1F"/>
                </a:highlight>
                <a:latin typeface="Poppins"/>
                <a:ea typeface="Poppins"/>
                <a:cs typeface="Poppins"/>
                <a:sym typeface="Poppins"/>
              </a:rPr>
              <a:t>"You Aren't Gonna Need It"</a:t>
            </a:r>
            <a:endParaRPr sz="3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3" name="Google Shape;61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00" y="1439675"/>
            <a:ext cx="4965301" cy="34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2"/>
          <p:cNvSpPr txBox="1"/>
          <p:nvPr/>
        </p:nvSpPr>
        <p:spPr>
          <a:xfrm>
            <a:off x="1276800" y="381600"/>
            <a:ext cx="6849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EDE7"/>
                </a:solidFill>
                <a:highlight>
                  <a:srgbClr val="1F1F1F"/>
                </a:highlight>
                <a:latin typeface="Poppins"/>
                <a:ea typeface="Poppins"/>
                <a:cs typeface="Poppins"/>
                <a:sym typeface="Poppins"/>
              </a:rPr>
              <a:t>"You Aren't Gonna Need It"</a:t>
            </a:r>
            <a:endParaRPr sz="3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9" name="Google Shape;61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00" y="1439675"/>
            <a:ext cx="4965301" cy="340127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2"/>
          <p:cNvSpPr txBox="1"/>
          <p:nvPr/>
        </p:nvSpPr>
        <p:spPr>
          <a:xfrm>
            <a:off x="6002100" y="1798200"/>
            <a:ext cx="2211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ALL </a:t>
            </a: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Local AWS Services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Chaos Engineering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State Management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Security Testing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Cloud Sandbox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3"/>
          <p:cNvSpPr txBox="1"/>
          <p:nvPr/>
        </p:nvSpPr>
        <p:spPr>
          <a:xfrm>
            <a:off x="1276800" y="381600"/>
            <a:ext cx="6849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EDE7"/>
                </a:solidFill>
                <a:highlight>
                  <a:srgbClr val="1F1F1F"/>
                </a:highlight>
                <a:latin typeface="Poppins"/>
                <a:ea typeface="Poppins"/>
                <a:cs typeface="Poppins"/>
                <a:sym typeface="Poppins"/>
              </a:rPr>
              <a:t>"You Aren't Gonna Need It"</a:t>
            </a:r>
            <a:endParaRPr sz="3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26" name="Google Shape;62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8200"/>
            <a:ext cx="8839201" cy="1805979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3"/>
          <p:cNvSpPr txBox="1"/>
          <p:nvPr/>
        </p:nvSpPr>
        <p:spPr>
          <a:xfrm>
            <a:off x="1935300" y="3512825"/>
            <a:ext cx="5273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 is a </a:t>
            </a:r>
            <a:r>
              <a:rPr lang="en" sz="23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web server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 that can also be used as a </a:t>
            </a:r>
            <a:r>
              <a:rPr lang="en" sz="23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reverse proxy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" sz="23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load balancer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, mail proxy and </a:t>
            </a:r>
            <a:r>
              <a:rPr lang="en" sz="23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HTTP cache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. </a:t>
            </a:r>
            <a:endParaRPr sz="23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4"/>
          <p:cNvSpPr txBox="1"/>
          <p:nvPr/>
        </p:nvSpPr>
        <p:spPr>
          <a:xfrm>
            <a:off x="1276800" y="381600"/>
            <a:ext cx="6849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EDE7"/>
                </a:solidFill>
                <a:highlight>
                  <a:srgbClr val="1F1F1F"/>
                </a:highlight>
                <a:latin typeface="Poppins"/>
                <a:ea typeface="Poppins"/>
                <a:cs typeface="Poppins"/>
                <a:sym typeface="Poppins"/>
              </a:rPr>
              <a:t>"You Aren't Gonna Need It"</a:t>
            </a:r>
            <a:endParaRPr sz="3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3" name="Google Shape;633;p74"/>
          <p:cNvSpPr txBox="1"/>
          <p:nvPr/>
        </p:nvSpPr>
        <p:spPr>
          <a:xfrm>
            <a:off x="1711800" y="1622550"/>
            <a:ext cx="5565300" cy="30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MonoRepo 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○"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You Need to 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Build /Compile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Run Tests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Run local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Deploy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5"/>
          <p:cNvSpPr txBox="1"/>
          <p:nvPr/>
        </p:nvSpPr>
        <p:spPr>
          <a:xfrm>
            <a:off x="1276800" y="381600"/>
            <a:ext cx="6849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EDE7"/>
                </a:solidFill>
                <a:highlight>
                  <a:srgbClr val="1F1F1F"/>
                </a:highlight>
                <a:latin typeface="Poppins"/>
                <a:ea typeface="Poppins"/>
                <a:cs typeface="Poppins"/>
                <a:sym typeface="Poppins"/>
              </a:rPr>
              <a:t>"You Aren't Gonna Need It"</a:t>
            </a:r>
            <a:endParaRPr sz="3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9" name="Google Shape;639;p75"/>
          <p:cNvSpPr txBox="1"/>
          <p:nvPr/>
        </p:nvSpPr>
        <p:spPr>
          <a:xfrm>
            <a:off x="1711800" y="1622550"/>
            <a:ext cx="5565300" cy="30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40" name="Google Shape;64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50" y="1761272"/>
            <a:ext cx="2132825" cy="13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5"/>
          <p:cNvSpPr txBox="1"/>
          <p:nvPr/>
        </p:nvSpPr>
        <p:spPr>
          <a:xfrm>
            <a:off x="2722375" y="1641425"/>
            <a:ext cx="5404200" cy="20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Affected Repositories  in Workspace?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Affected</a:t>
            </a: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Tests to Run?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Symbolic linking Packages ?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Caching Your resources for build on cloud?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Char char="■"/>
            </a:pPr>
            <a:r>
              <a:rPr lang="en"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One year free Dashboard for all your CI With Runs trends?</a:t>
            </a:r>
            <a:endParaRPr sz="16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42" name="Google Shape;64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650" y="3414588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6"/>
          <p:cNvSpPr txBox="1"/>
          <p:nvPr/>
        </p:nvSpPr>
        <p:spPr>
          <a:xfrm>
            <a:off x="1276800" y="381600"/>
            <a:ext cx="6849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EDE7"/>
                </a:solidFill>
                <a:highlight>
                  <a:srgbClr val="1F1F1F"/>
                </a:highlight>
                <a:latin typeface="Poppins"/>
                <a:ea typeface="Poppins"/>
                <a:cs typeface="Poppins"/>
                <a:sym typeface="Poppins"/>
              </a:rPr>
              <a:t>"You Aren't Gonna Need It"</a:t>
            </a:r>
            <a:endParaRPr sz="3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8" name="Google Shape;648;p76"/>
          <p:cNvSpPr txBox="1"/>
          <p:nvPr/>
        </p:nvSpPr>
        <p:spPr>
          <a:xfrm>
            <a:off x="1711800" y="1622550"/>
            <a:ext cx="5565300" cy="30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9" name="Google Shape;649;p76"/>
          <p:cNvSpPr txBox="1"/>
          <p:nvPr/>
        </p:nvSpPr>
        <p:spPr>
          <a:xfrm>
            <a:off x="264250" y="4624350"/>
            <a:ext cx="536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https://github.com/ntedgi/monaorepo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50" name="Google Shape;65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25" y="1176675"/>
            <a:ext cx="497205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750" y="1265100"/>
            <a:ext cx="3615800" cy="27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325" y="2284350"/>
            <a:ext cx="4564974" cy="18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7"/>
          <p:cNvSpPr txBox="1"/>
          <p:nvPr/>
        </p:nvSpPr>
        <p:spPr>
          <a:xfrm>
            <a:off x="1737025" y="243775"/>
            <a:ext cx="49002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Questions?</a:t>
            </a:r>
            <a:endParaRPr sz="4800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658" name="Google Shape;65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800" y="2202200"/>
            <a:ext cx="2201500" cy="22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8"/>
          <p:cNvSpPr txBox="1"/>
          <p:nvPr/>
        </p:nvSpPr>
        <p:spPr>
          <a:xfrm>
            <a:off x="1737025" y="243775"/>
            <a:ext cx="49002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Thank you</a:t>
            </a:r>
            <a:endParaRPr sz="4800"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664" name="Google Shape;66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800" y="2202200"/>
            <a:ext cx="2201500" cy="22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36"/>
          <p:cNvGrpSpPr/>
          <p:nvPr/>
        </p:nvGrpSpPr>
        <p:grpSpPr>
          <a:xfrm>
            <a:off x="4201279" y="2951391"/>
            <a:ext cx="2281023" cy="786589"/>
            <a:chOff x="4526679" y="2800065"/>
            <a:chExt cx="2281023" cy="786589"/>
          </a:xfrm>
        </p:grpSpPr>
        <p:sp>
          <p:nvSpPr>
            <p:cNvPr id="285" name="Google Shape;285;p36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6" name="Google Shape;286;p36"/>
            <p:cNvGrpSpPr/>
            <p:nvPr/>
          </p:nvGrpSpPr>
          <p:grpSpPr>
            <a:xfrm>
              <a:off x="4526679" y="2800065"/>
              <a:ext cx="692700" cy="786589"/>
              <a:chOff x="4526679" y="2800065"/>
              <a:chExt cx="692700" cy="786589"/>
            </a:xfrm>
          </p:grpSpPr>
          <p:grpSp>
            <p:nvGrpSpPr>
              <p:cNvPr id="287" name="Google Shape;287;p36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88" name="Google Shape;288;p3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89" name="Google Shape;289;p3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90" name="Google Shape;290;p36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20XX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91" name="Google Shape;291;p36"/>
          <p:cNvGrpSpPr/>
          <p:nvPr/>
        </p:nvGrpSpPr>
        <p:grpSpPr>
          <a:xfrm>
            <a:off x="170591" y="2951391"/>
            <a:ext cx="2502606" cy="1355623"/>
            <a:chOff x="495991" y="2800065"/>
            <a:chExt cx="2502606" cy="1355623"/>
          </a:xfrm>
        </p:grpSpPr>
        <p:sp>
          <p:nvSpPr>
            <p:cNvPr id="292" name="Google Shape;292;p3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3" name="Google Shape;293;p36"/>
            <p:cNvGrpSpPr/>
            <p:nvPr/>
          </p:nvGrpSpPr>
          <p:grpSpPr>
            <a:xfrm>
              <a:off x="495991" y="2800065"/>
              <a:ext cx="2502606" cy="1355623"/>
              <a:chOff x="495991" y="2800065"/>
              <a:chExt cx="2502606" cy="1355623"/>
            </a:xfrm>
          </p:grpSpPr>
          <p:sp>
            <p:nvSpPr>
              <p:cNvPr id="294" name="Google Shape;294;p36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20XX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95" name="Google Shape;295;p36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96" name="Google Shape;296;p36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97" name="Google Shape;297;p3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98" name="Google Shape;298;p36"/>
              <p:cNvSpPr txBox="1"/>
              <p:nvPr/>
            </p:nvSpPr>
            <p:spPr>
              <a:xfrm>
                <a:off x="744997" y="3211888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Microsoft acquires GitHub</a:t>
                </a:r>
                <a:endParaRPr b="1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99" name="Google Shape;299;p36"/>
          <p:cNvGrpSpPr/>
          <p:nvPr/>
        </p:nvGrpSpPr>
        <p:grpSpPr>
          <a:xfrm>
            <a:off x="2200195" y="2853922"/>
            <a:ext cx="2323757" cy="788696"/>
            <a:chOff x="2525595" y="2702596"/>
            <a:chExt cx="2323757" cy="788696"/>
          </a:xfrm>
        </p:grpSpPr>
        <p:sp>
          <p:nvSpPr>
            <p:cNvPr id="300" name="Google Shape;300;p36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" name="Google Shape;301;p36"/>
            <p:cNvGrpSpPr/>
            <p:nvPr/>
          </p:nvGrpSpPr>
          <p:grpSpPr>
            <a:xfrm>
              <a:off x="2525595" y="2702596"/>
              <a:ext cx="745800" cy="788696"/>
              <a:chOff x="2525595" y="2702596"/>
              <a:chExt cx="745800" cy="788696"/>
            </a:xfrm>
          </p:grpSpPr>
          <p:sp>
            <p:nvSpPr>
              <p:cNvPr id="302" name="Google Shape;302;p36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20XX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303" name="Google Shape;303;p36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304" name="Google Shape;304;p3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05" name="Google Shape;305;p3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306" name="Google Shape;306;p36"/>
          <p:cNvPicPr preferRelativeResize="0"/>
          <p:nvPr/>
        </p:nvPicPr>
        <p:blipFill rotWithShape="1">
          <a:blip r:embed="rId3">
            <a:alphaModFix/>
          </a:blip>
          <a:srcRect b="6430" l="0" r="0" t="-6430"/>
          <a:stretch/>
        </p:blipFill>
        <p:spPr>
          <a:xfrm>
            <a:off x="499700" y="713275"/>
            <a:ext cx="3610000" cy="1353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36"/>
          <p:cNvGrpSpPr/>
          <p:nvPr/>
        </p:nvGrpSpPr>
        <p:grpSpPr>
          <a:xfrm>
            <a:off x="6110410" y="2853922"/>
            <a:ext cx="2721140" cy="788696"/>
            <a:chOff x="6435810" y="2702596"/>
            <a:chExt cx="2721140" cy="788696"/>
          </a:xfrm>
        </p:grpSpPr>
        <p:sp>
          <p:nvSpPr>
            <p:cNvPr id="308" name="Google Shape;308;p36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9" name="Google Shape;309;p36"/>
            <p:cNvGrpSpPr/>
            <p:nvPr/>
          </p:nvGrpSpPr>
          <p:grpSpPr>
            <a:xfrm>
              <a:off x="6435810" y="2702596"/>
              <a:ext cx="745800" cy="788696"/>
              <a:chOff x="6435810" y="2702596"/>
              <a:chExt cx="745800" cy="788696"/>
            </a:xfrm>
          </p:grpSpPr>
          <p:grpSp>
            <p:nvGrpSpPr>
              <p:cNvPr id="310" name="Google Shape;310;p36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311" name="Google Shape;311;p3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12" name="Google Shape;312;p36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13" name="Google Shape;313;p36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20XX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314" name="Google Shape;314;p36"/>
          <p:cNvSpPr txBox="1"/>
          <p:nvPr/>
        </p:nvSpPr>
        <p:spPr>
          <a:xfrm>
            <a:off x="2515450" y="3340199"/>
            <a:ext cx="20085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Microsoft Buying NPM  Depend Bot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" name="Google Shape;3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150" y="4074850"/>
            <a:ext cx="703675" cy="7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625" y="4074850"/>
            <a:ext cx="703675" cy="7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37"/>
          <p:cNvGrpSpPr/>
          <p:nvPr/>
        </p:nvGrpSpPr>
        <p:grpSpPr>
          <a:xfrm>
            <a:off x="4201279" y="2951391"/>
            <a:ext cx="2281023" cy="786589"/>
            <a:chOff x="4526679" y="2800065"/>
            <a:chExt cx="2281023" cy="786589"/>
          </a:xfrm>
        </p:grpSpPr>
        <p:sp>
          <p:nvSpPr>
            <p:cNvPr id="322" name="Google Shape;322;p37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3" name="Google Shape;323;p37"/>
            <p:cNvGrpSpPr/>
            <p:nvPr/>
          </p:nvGrpSpPr>
          <p:grpSpPr>
            <a:xfrm>
              <a:off x="4526679" y="2800065"/>
              <a:ext cx="692700" cy="786589"/>
              <a:chOff x="4526679" y="2800065"/>
              <a:chExt cx="692700" cy="786589"/>
            </a:xfrm>
          </p:grpSpPr>
          <p:grpSp>
            <p:nvGrpSpPr>
              <p:cNvPr id="324" name="Google Shape;324;p37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325" name="Google Shape;325;p37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26" name="Google Shape;326;p37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27" name="Google Shape;327;p37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20XX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28" name="Google Shape;328;p37"/>
          <p:cNvGrpSpPr/>
          <p:nvPr/>
        </p:nvGrpSpPr>
        <p:grpSpPr>
          <a:xfrm>
            <a:off x="170591" y="2951391"/>
            <a:ext cx="2502606" cy="1355623"/>
            <a:chOff x="495991" y="2800065"/>
            <a:chExt cx="2502606" cy="1355623"/>
          </a:xfrm>
        </p:grpSpPr>
        <p:sp>
          <p:nvSpPr>
            <p:cNvPr id="329" name="Google Shape;329;p37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0" name="Google Shape;330;p37"/>
            <p:cNvGrpSpPr/>
            <p:nvPr/>
          </p:nvGrpSpPr>
          <p:grpSpPr>
            <a:xfrm>
              <a:off x="495991" y="2800065"/>
              <a:ext cx="2502606" cy="1355623"/>
              <a:chOff x="495991" y="2800065"/>
              <a:chExt cx="2502606" cy="1355623"/>
            </a:xfrm>
          </p:grpSpPr>
          <p:sp>
            <p:nvSpPr>
              <p:cNvPr id="331" name="Google Shape;331;p37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20XX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332" name="Google Shape;332;p37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333" name="Google Shape;333;p37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34" name="Google Shape;334;p37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35" name="Google Shape;335;p37"/>
              <p:cNvSpPr txBox="1"/>
              <p:nvPr/>
            </p:nvSpPr>
            <p:spPr>
              <a:xfrm>
                <a:off x="744997" y="3211888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Microsoft acquires GitHub</a:t>
                </a:r>
                <a:endParaRPr b="1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36" name="Google Shape;336;p37"/>
          <p:cNvGrpSpPr/>
          <p:nvPr/>
        </p:nvGrpSpPr>
        <p:grpSpPr>
          <a:xfrm>
            <a:off x="2200195" y="2853922"/>
            <a:ext cx="2323757" cy="788696"/>
            <a:chOff x="2525595" y="2702596"/>
            <a:chExt cx="2323757" cy="788696"/>
          </a:xfrm>
        </p:grpSpPr>
        <p:sp>
          <p:nvSpPr>
            <p:cNvPr id="337" name="Google Shape;337;p37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8" name="Google Shape;338;p37"/>
            <p:cNvGrpSpPr/>
            <p:nvPr/>
          </p:nvGrpSpPr>
          <p:grpSpPr>
            <a:xfrm>
              <a:off x="2525595" y="2702596"/>
              <a:ext cx="745800" cy="788696"/>
              <a:chOff x="2525595" y="2702596"/>
              <a:chExt cx="745800" cy="788696"/>
            </a:xfrm>
          </p:grpSpPr>
          <p:sp>
            <p:nvSpPr>
              <p:cNvPr id="339" name="Google Shape;339;p37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20XX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340" name="Google Shape;340;p37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341" name="Google Shape;341;p37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42" name="Google Shape;342;p37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343" name="Google Shape;343;p37"/>
          <p:cNvPicPr preferRelativeResize="0"/>
          <p:nvPr/>
        </p:nvPicPr>
        <p:blipFill rotWithShape="1">
          <a:blip r:embed="rId3">
            <a:alphaModFix/>
          </a:blip>
          <a:srcRect b="6430" l="0" r="0" t="-6430"/>
          <a:stretch/>
        </p:blipFill>
        <p:spPr>
          <a:xfrm>
            <a:off x="499700" y="713275"/>
            <a:ext cx="3610000" cy="1353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37"/>
          <p:cNvGrpSpPr/>
          <p:nvPr/>
        </p:nvGrpSpPr>
        <p:grpSpPr>
          <a:xfrm>
            <a:off x="6110410" y="2853922"/>
            <a:ext cx="2721140" cy="788696"/>
            <a:chOff x="6435810" y="2702596"/>
            <a:chExt cx="2721140" cy="788696"/>
          </a:xfrm>
        </p:grpSpPr>
        <p:sp>
          <p:nvSpPr>
            <p:cNvPr id="345" name="Google Shape;345;p37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6" name="Google Shape;346;p37"/>
            <p:cNvGrpSpPr/>
            <p:nvPr/>
          </p:nvGrpSpPr>
          <p:grpSpPr>
            <a:xfrm>
              <a:off x="6435810" y="2702596"/>
              <a:ext cx="745800" cy="788696"/>
              <a:chOff x="6435810" y="2702596"/>
              <a:chExt cx="745800" cy="788696"/>
            </a:xfrm>
          </p:grpSpPr>
          <p:grpSp>
            <p:nvGrpSpPr>
              <p:cNvPr id="347" name="Google Shape;347;p37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348" name="Google Shape;348;p37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49" name="Google Shape;349;p37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50" name="Google Shape;350;p37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20XX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351" name="Google Shape;351;p37"/>
          <p:cNvSpPr txBox="1"/>
          <p:nvPr/>
        </p:nvSpPr>
        <p:spPr>
          <a:xfrm>
            <a:off x="2515450" y="3340199"/>
            <a:ext cx="20085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Microsoft Buying NPM  Depend Bot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37"/>
          <p:cNvSpPr txBox="1"/>
          <p:nvPr/>
        </p:nvSpPr>
        <p:spPr>
          <a:xfrm>
            <a:off x="4415284" y="3315289"/>
            <a:ext cx="22536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 Action 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3" name="Google Shape;35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150" y="4074850"/>
            <a:ext cx="703675" cy="7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625" y="4074850"/>
            <a:ext cx="703675" cy="7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1225" y="4074850"/>
            <a:ext cx="1401726" cy="7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8"/>
          <p:cNvGrpSpPr/>
          <p:nvPr/>
        </p:nvGrpSpPr>
        <p:grpSpPr>
          <a:xfrm>
            <a:off x="4201279" y="2951391"/>
            <a:ext cx="2281023" cy="786589"/>
            <a:chOff x="4526679" y="2800065"/>
            <a:chExt cx="2281023" cy="786589"/>
          </a:xfrm>
        </p:grpSpPr>
        <p:sp>
          <p:nvSpPr>
            <p:cNvPr id="361" name="Google Shape;361;p38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2" name="Google Shape;362;p38"/>
            <p:cNvGrpSpPr/>
            <p:nvPr/>
          </p:nvGrpSpPr>
          <p:grpSpPr>
            <a:xfrm>
              <a:off x="4526679" y="2800065"/>
              <a:ext cx="692700" cy="786589"/>
              <a:chOff x="4526679" y="2800065"/>
              <a:chExt cx="692700" cy="786589"/>
            </a:xfrm>
          </p:grpSpPr>
          <p:grpSp>
            <p:nvGrpSpPr>
              <p:cNvPr id="363" name="Google Shape;363;p38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364" name="Google Shape;364;p3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65" name="Google Shape;365;p3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66" name="Google Shape;366;p38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20XX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67" name="Google Shape;367;p38"/>
          <p:cNvGrpSpPr/>
          <p:nvPr/>
        </p:nvGrpSpPr>
        <p:grpSpPr>
          <a:xfrm>
            <a:off x="170591" y="2951391"/>
            <a:ext cx="2502606" cy="1355623"/>
            <a:chOff x="495991" y="2800065"/>
            <a:chExt cx="2502606" cy="1355623"/>
          </a:xfrm>
        </p:grpSpPr>
        <p:sp>
          <p:nvSpPr>
            <p:cNvPr id="368" name="Google Shape;368;p38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9" name="Google Shape;369;p38"/>
            <p:cNvGrpSpPr/>
            <p:nvPr/>
          </p:nvGrpSpPr>
          <p:grpSpPr>
            <a:xfrm>
              <a:off x="495991" y="2800065"/>
              <a:ext cx="2502606" cy="1355623"/>
              <a:chOff x="495991" y="2800065"/>
              <a:chExt cx="2502606" cy="1355623"/>
            </a:xfrm>
          </p:grpSpPr>
          <p:sp>
            <p:nvSpPr>
              <p:cNvPr id="370" name="Google Shape;370;p38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20XX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371" name="Google Shape;371;p38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372" name="Google Shape;372;p3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73" name="Google Shape;373;p3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74" name="Google Shape;374;p38"/>
              <p:cNvSpPr txBox="1"/>
              <p:nvPr/>
            </p:nvSpPr>
            <p:spPr>
              <a:xfrm>
                <a:off x="744997" y="3211888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Microsoft acquires GitHub</a:t>
                </a:r>
                <a:endParaRPr b="1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375" name="Google Shape;375;p38"/>
          <p:cNvGrpSpPr/>
          <p:nvPr/>
        </p:nvGrpSpPr>
        <p:grpSpPr>
          <a:xfrm>
            <a:off x="2200195" y="2853922"/>
            <a:ext cx="2323757" cy="788696"/>
            <a:chOff x="2525595" y="2702596"/>
            <a:chExt cx="2323757" cy="788696"/>
          </a:xfrm>
        </p:grpSpPr>
        <p:sp>
          <p:nvSpPr>
            <p:cNvPr id="376" name="Google Shape;376;p38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7" name="Google Shape;377;p38"/>
            <p:cNvGrpSpPr/>
            <p:nvPr/>
          </p:nvGrpSpPr>
          <p:grpSpPr>
            <a:xfrm>
              <a:off x="2525595" y="2702596"/>
              <a:ext cx="745800" cy="788696"/>
              <a:chOff x="2525595" y="2702596"/>
              <a:chExt cx="745800" cy="788696"/>
            </a:xfrm>
          </p:grpSpPr>
          <p:sp>
            <p:nvSpPr>
              <p:cNvPr id="378" name="Google Shape;378;p38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20XX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379" name="Google Shape;379;p38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380" name="Google Shape;380;p3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81" name="Google Shape;381;p3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pic>
        <p:nvPicPr>
          <p:cNvPr id="382" name="Google Shape;382;p38"/>
          <p:cNvPicPr preferRelativeResize="0"/>
          <p:nvPr/>
        </p:nvPicPr>
        <p:blipFill rotWithShape="1">
          <a:blip r:embed="rId3">
            <a:alphaModFix/>
          </a:blip>
          <a:srcRect b="6430" l="0" r="0" t="-6430"/>
          <a:stretch/>
        </p:blipFill>
        <p:spPr>
          <a:xfrm>
            <a:off x="499700" y="713275"/>
            <a:ext cx="3610000" cy="1353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38"/>
          <p:cNvGrpSpPr/>
          <p:nvPr/>
        </p:nvGrpSpPr>
        <p:grpSpPr>
          <a:xfrm>
            <a:off x="6110410" y="2853922"/>
            <a:ext cx="2721140" cy="788696"/>
            <a:chOff x="6435810" y="2702596"/>
            <a:chExt cx="2721140" cy="788696"/>
          </a:xfrm>
        </p:grpSpPr>
        <p:sp>
          <p:nvSpPr>
            <p:cNvPr id="384" name="Google Shape;384;p38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5" name="Google Shape;385;p38"/>
            <p:cNvGrpSpPr/>
            <p:nvPr/>
          </p:nvGrpSpPr>
          <p:grpSpPr>
            <a:xfrm>
              <a:off x="6435810" y="2702596"/>
              <a:ext cx="745800" cy="788696"/>
              <a:chOff x="6435810" y="2702596"/>
              <a:chExt cx="745800" cy="788696"/>
            </a:xfrm>
          </p:grpSpPr>
          <p:grpSp>
            <p:nvGrpSpPr>
              <p:cNvPr id="386" name="Google Shape;386;p38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387" name="Google Shape;387;p38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88" name="Google Shape;388;p3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89" name="Google Shape;389;p38"/>
              <p:cNvSpPr txBox="1"/>
              <p:nvPr/>
            </p:nvSpPr>
            <p:spPr>
              <a:xfrm>
                <a:off x="6435810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20XX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390" name="Google Shape;390;p38"/>
          <p:cNvSpPr txBox="1"/>
          <p:nvPr/>
        </p:nvSpPr>
        <p:spPr>
          <a:xfrm>
            <a:off x="2515450" y="3340199"/>
            <a:ext cx="20085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Microsoft Buying NPM  Depend Bot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38"/>
          <p:cNvSpPr txBox="1"/>
          <p:nvPr/>
        </p:nvSpPr>
        <p:spPr>
          <a:xfrm>
            <a:off x="4415284" y="3315289"/>
            <a:ext cx="22536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 Action 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latin typeface="Roboto"/>
                <a:ea typeface="Roboto"/>
                <a:cs typeface="Roboto"/>
                <a:sym typeface="Roboto"/>
              </a:rPr>
              <a:t>B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38"/>
          <p:cNvSpPr txBox="1"/>
          <p:nvPr/>
        </p:nvSpPr>
        <p:spPr>
          <a:xfrm>
            <a:off x="6482309" y="3340189"/>
            <a:ext cx="22536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VS Code Rewrite in electron 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3" name="Google Shape;3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1150" y="4074850"/>
            <a:ext cx="703675" cy="7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625" y="4074850"/>
            <a:ext cx="703675" cy="7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1225" y="4074850"/>
            <a:ext cx="1401726" cy="70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7277" y="3951500"/>
            <a:ext cx="826996" cy="8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/>
          <p:nvPr>
            <p:ph idx="1" type="body"/>
          </p:nvPr>
        </p:nvSpPr>
        <p:spPr>
          <a:xfrm>
            <a:off x="5290650" y="1121550"/>
            <a:ext cx="3264900" cy="2894100"/>
          </a:xfrm>
          <a:prstGeom prst="rect">
            <a:avLst/>
          </a:prstGeom>
        </p:spPr>
        <p:txBody>
          <a:bodyPr anchorCtr="0" anchor="ctr" bIns="0" lIns="0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25" y="503000"/>
            <a:ext cx="8794251" cy="424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/>
          <p:nvPr/>
        </p:nvSpPr>
        <p:spPr>
          <a:xfrm>
            <a:off x="467525" y="688925"/>
            <a:ext cx="50817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Pre-configured environment:</a:t>
            </a:r>
            <a:endParaRPr sz="2200" u="sng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50"/>
              <a:buFont typeface="Roboto Light"/>
              <a:buNone/>
            </a:pPr>
            <a:r>
              <a:rPr lang="en" sz="1750">
                <a:solidFill>
                  <a:srgbClr val="E5E0DF"/>
                </a:solidFill>
                <a:latin typeface="Roboto Light"/>
                <a:ea typeface="Roboto Light"/>
                <a:cs typeface="Roboto Light"/>
                <a:sym typeface="Roboto Light"/>
              </a:rPr>
              <a:t>Codespaces provide a consistent development environment for your projects, with all required dependencies and tools pre-installed.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50" y="2835150"/>
            <a:ext cx="8839200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600" y="64900"/>
            <a:ext cx="1756875" cy="50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